
<file path=[Content_Types].xml><?xml version="1.0" encoding="utf-8"?>
<Types xmlns="http://schemas.openxmlformats.org/package/2006/content-types">
  <Default Extension="png" ContentType="image/png"/>
  <Default Extension="jfif" ContentType="image/jpeg"/>
  <Default Extension="tmp"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ppt/ink/ink2.xml" ContentType="application/inkml+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76" r:id="rId2"/>
    <p:sldId id="272" r:id="rId3"/>
    <p:sldId id="377" r:id="rId4"/>
    <p:sldId id="378" r:id="rId5"/>
    <p:sldId id="380" r:id="rId6"/>
    <p:sldId id="381" r:id="rId7"/>
    <p:sldId id="379" r:id="rId8"/>
    <p:sldId id="382" r:id="rId9"/>
    <p:sldId id="383" r:id="rId10"/>
    <p:sldId id="384" r:id="rId11"/>
    <p:sldId id="385" r:id="rId12"/>
    <p:sldId id="354" r:id="rId13"/>
    <p:sldId id="355" r:id="rId14"/>
    <p:sldId id="356" r:id="rId15"/>
    <p:sldId id="357" r:id="rId16"/>
    <p:sldId id="358" r:id="rId17"/>
    <p:sldId id="359" r:id="rId18"/>
    <p:sldId id="360" r:id="rId19"/>
    <p:sldId id="361" r:id="rId20"/>
    <p:sldId id="362" r:id="rId21"/>
    <p:sldId id="363" r:id="rId22"/>
    <p:sldId id="364" r:id="rId23"/>
    <p:sldId id="365" r:id="rId24"/>
    <p:sldId id="366" r:id="rId25"/>
    <p:sldId id="367" r:id="rId26"/>
    <p:sldId id="368" r:id="rId27"/>
    <p:sldId id="369" r:id="rId28"/>
    <p:sldId id="370" r:id="rId29"/>
    <p:sldId id="371" r:id="rId30"/>
    <p:sldId id="372" r:id="rId31"/>
    <p:sldId id="353" r:id="rId32"/>
    <p:sldId id="352" r:id="rId33"/>
    <p:sldId id="321" r:id="rId34"/>
    <p:sldId id="270"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9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3577" autoAdjust="0"/>
  </p:normalViewPr>
  <p:slideViewPr>
    <p:cSldViewPr>
      <p:cViewPr varScale="1">
        <p:scale>
          <a:sx n="65" d="100"/>
          <a:sy n="65" d="100"/>
        </p:scale>
        <p:origin x="1536" y="78"/>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473DC7-5CB1-460A-B9B6-23F0C3D74FC0}" type="doc">
      <dgm:prSet loTypeId="urn:microsoft.com/office/officeart/2005/8/layout/vList2" loCatId="list" qsTypeId="urn:microsoft.com/office/officeart/2005/8/quickstyle/simple3" qsCatId="simple" csTypeId="urn:microsoft.com/office/officeart/2005/8/colors/accent2_1" csCatId="accent2" phldr="1"/>
      <dgm:spPr/>
      <dgm:t>
        <a:bodyPr/>
        <a:lstStyle/>
        <a:p>
          <a:endParaRPr lang="en-US"/>
        </a:p>
      </dgm:t>
    </dgm:pt>
    <dgm:pt modelId="{394471B4-327A-42D4-9898-0D08B5097B45}">
      <dgm:prSet/>
      <dgm:spPr/>
      <dgm:t>
        <a:bodyPr/>
        <a:lstStyle/>
        <a:p>
          <a:pPr rtl="0"/>
          <a:r>
            <a:rPr lang="en-US" dirty="0" smtClean="0"/>
            <a:t>© MethodScience; Material Designed and Presented by Dr. B. Unhelkar; drawn from </a:t>
          </a:r>
          <a:r>
            <a:rPr lang="en-US" i="1" dirty="0" smtClean="0"/>
            <a:t>The Art of Agile Practice</a:t>
          </a:r>
          <a:endParaRPr lang="en-US" i="1" dirty="0"/>
        </a:p>
      </dgm:t>
    </dgm:pt>
    <dgm:pt modelId="{395A176C-9A07-42CA-9295-6A1D33A15BC4}" type="parTrans" cxnId="{589BD9FA-3A9F-483A-80E1-7EA94E8B75D1}">
      <dgm:prSet/>
      <dgm:spPr/>
      <dgm:t>
        <a:bodyPr/>
        <a:lstStyle/>
        <a:p>
          <a:endParaRPr lang="en-US"/>
        </a:p>
      </dgm:t>
    </dgm:pt>
    <dgm:pt modelId="{E9BE4963-7667-4BD9-B4B9-859B8F289CE1}" type="sibTrans" cxnId="{589BD9FA-3A9F-483A-80E1-7EA94E8B75D1}">
      <dgm:prSet/>
      <dgm:spPr/>
      <dgm:t>
        <a:bodyPr/>
        <a:lstStyle/>
        <a:p>
          <a:endParaRPr lang="en-US"/>
        </a:p>
      </dgm:t>
    </dgm:pt>
    <dgm:pt modelId="{9A3A497F-24C3-4B9A-8E81-F32F66903BD2}" type="pres">
      <dgm:prSet presAssocID="{83473DC7-5CB1-460A-B9B6-23F0C3D74FC0}" presName="linear" presStyleCnt="0">
        <dgm:presLayoutVars>
          <dgm:animLvl val="lvl"/>
          <dgm:resizeHandles val="exact"/>
        </dgm:presLayoutVars>
      </dgm:prSet>
      <dgm:spPr/>
      <dgm:t>
        <a:bodyPr/>
        <a:lstStyle/>
        <a:p>
          <a:endParaRPr lang="en-US"/>
        </a:p>
      </dgm:t>
    </dgm:pt>
    <dgm:pt modelId="{6D242F04-DB4D-49D3-8CA6-58D8BD67FC04}" type="pres">
      <dgm:prSet presAssocID="{394471B4-327A-42D4-9898-0D08B5097B45}" presName="parentText" presStyleLbl="node1" presStyleIdx="0" presStyleCnt="1">
        <dgm:presLayoutVars>
          <dgm:chMax val="0"/>
          <dgm:bulletEnabled val="1"/>
        </dgm:presLayoutVars>
      </dgm:prSet>
      <dgm:spPr/>
      <dgm:t>
        <a:bodyPr/>
        <a:lstStyle/>
        <a:p>
          <a:endParaRPr lang="en-US"/>
        </a:p>
      </dgm:t>
    </dgm:pt>
  </dgm:ptLst>
  <dgm:cxnLst>
    <dgm:cxn modelId="{396615F3-BCCE-4CE2-A610-91DFBBB00117}" type="presOf" srcId="{83473DC7-5CB1-460A-B9B6-23F0C3D74FC0}" destId="{9A3A497F-24C3-4B9A-8E81-F32F66903BD2}" srcOrd="0" destOrd="0" presId="urn:microsoft.com/office/officeart/2005/8/layout/vList2"/>
    <dgm:cxn modelId="{B76540F4-4112-4AFB-90F5-E55B63061C5D}" type="presOf" srcId="{394471B4-327A-42D4-9898-0D08B5097B45}" destId="{6D242F04-DB4D-49D3-8CA6-58D8BD67FC04}" srcOrd="0" destOrd="0" presId="urn:microsoft.com/office/officeart/2005/8/layout/vList2"/>
    <dgm:cxn modelId="{589BD9FA-3A9F-483A-80E1-7EA94E8B75D1}" srcId="{83473DC7-5CB1-460A-B9B6-23F0C3D74FC0}" destId="{394471B4-327A-42D4-9898-0D08B5097B45}" srcOrd="0" destOrd="0" parTransId="{395A176C-9A07-42CA-9295-6A1D33A15BC4}" sibTransId="{E9BE4963-7667-4BD9-B4B9-859B8F289CE1}"/>
    <dgm:cxn modelId="{2049D496-320D-412E-B22B-DC95691CDE01}" type="presParOf" srcId="{9A3A497F-24C3-4B9A-8E81-F32F66903BD2}" destId="{6D242F04-DB4D-49D3-8CA6-58D8BD67FC0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3473DC7-5CB1-460A-B9B6-23F0C3D74FC0}" type="doc">
      <dgm:prSet loTypeId="urn:microsoft.com/office/officeart/2005/8/layout/vList2" loCatId="list" qsTypeId="urn:microsoft.com/office/officeart/2005/8/quickstyle/simple3" qsCatId="simple" csTypeId="urn:microsoft.com/office/officeart/2005/8/colors/accent2_1" csCatId="accent2"/>
      <dgm:spPr/>
      <dgm:t>
        <a:bodyPr/>
        <a:lstStyle/>
        <a:p>
          <a:endParaRPr lang="en-US"/>
        </a:p>
      </dgm:t>
    </dgm:pt>
    <dgm:pt modelId="{394471B4-327A-42D4-9898-0D08B5097B45}">
      <dgm:prSet/>
      <dgm:spPr/>
      <dgm:t>
        <a:bodyPr/>
        <a:lstStyle/>
        <a:p>
          <a:pPr rtl="0"/>
          <a:r>
            <a:rPr lang="en-US" dirty="0" smtClean="0"/>
            <a:t>© MethodScience; Material Designed and Presented by Dr. B. </a:t>
          </a:r>
          <a:r>
            <a:rPr lang="en-US" dirty="0" err="1" smtClean="0"/>
            <a:t>Unhelkar</a:t>
          </a:r>
          <a:endParaRPr lang="en-US" dirty="0"/>
        </a:p>
      </dgm:t>
    </dgm:pt>
    <dgm:pt modelId="{395A176C-9A07-42CA-9295-6A1D33A15BC4}" type="parTrans" cxnId="{589BD9FA-3A9F-483A-80E1-7EA94E8B75D1}">
      <dgm:prSet/>
      <dgm:spPr/>
      <dgm:t>
        <a:bodyPr/>
        <a:lstStyle/>
        <a:p>
          <a:endParaRPr lang="en-US"/>
        </a:p>
      </dgm:t>
    </dgm:pt>
    <dgm:pt modelId="{E9BE4963-7667-4BD9-B4B9-859B8F289CE1}" type="sibTrans" cxnId="{589BD9FA-3A9F-483A-80E1-7EA94E8B75D1}">
      <dgm:prSet/>
      <dgm:spPr/>
      <dgm:t>
        <a:bodyPr/>
        <a:lstStyle/>
        <a:p>
          <a:endParaRPr lang="en-US"/>
        </a:p>
      </dgm:t>
    </dgm:pt>
    <dgm:pt modelId="{9A3A497F-24C3-4B9A-8E81-F32F66903BD2}" type="pres">
      <dgm:prSet presAssocID="{83473DC7-5CB1-460A-B9B6-23F0C3D74FC0}" presName="linear" presStyleCnt="0">
        <dgm:presLayoutVars>
          <dgm:animLvl val="lvl"/>
          <dgm:resizeHandles val="exact"/>
        </dgm:presLayoutVars>
      </dgm:prSet>
      <dgm:spPr/>
      <dgm:t>
        <a:bodyPr/>
        <a:lstStyle/>
        <a:p>
          <a:endParaRPr lang="en-US"/>
        </a:p>
      </dgm:t>
    </dgm:pt>
    <dgm:pt modelId="{6D242F04-DB4D-49D3-8CA6-58D8BD67FC04}" type="pres">
      <dgm:prSet presAssocID="{394471B4-327A-42D4-9898-0D08B5097B45}" presName="parentText" presStyleLbl="node1" presStyleIdx="0" presStyleCnt="1">
        <dgm:presLayoutVars>
          <dgm:chMax val="0"/>
          <dgm:bulletEnabled val="1"/>
        </dgm:presLayoutVars>
      </dgm:prSet>
      <dgm:spPr/>
      <dgm:t>
        <a:bodyPr/>
        <a:lstStyle/>
        <a:p>
          <a:endParaRPr lang="en-US"/>
        </a:p>
      </dgm:t>
    </dgm:pt>
  </dgm:ptLst>
  <dgm:cxnLst>
    <dgm:cxn modelId="{396615F3-BCCE-4CE2-A610-91DFBBB00117}" type="presOf" srcId="{83473DC7-5CB1-460A-B9B6-23F0C3D74FC0}" destId="{9A3A497F-24C3-4B9A-8E81-F32F66903BD2}" srcOrd="0" destOrd="0" presId="urn:microsoft.com/office/officeart/2005/8/layout/vList2"/>
    <dgm:cxn modelId="{B76540F4-4112-4AFB-90F5-E55B63061C5D}" type="presOf" srcId="{394471B4-327A-42D4-9898-0D08B5097B45}" destId="{6D242F04-DB4D-49D3-8CA6-58D8BD67FC04}" srcOrd="0" destOrd="0" presId="urn:microsoft.com/office/officeart/2005/8/layout/vList2"/>
    <dgm:cxn modelId="{589BD9FA-3A9F-483A-80E1-7EA94E8B75D1}" srcId="{83473DC7-5CB1-460A-B9B6-23F0C3D74FC0}" destId="{394471B4-327A-42D4-9898-0D08B5097B45}" srcOrd="0" destOrd="0" parTransId="{395A176C-9A07-42CA-9295-6A1D33A15BC4}" sibTransId="{E9BE4963-7667-4BD9-B4B9-859B8F289CE1}"/>
    <dgm:cxn modelId="{2049D496-320D-412E-B22B-DC95691CDE01}" type="presParOf" srcId="{9A3A497F-24C3-4B9A-8E81-F32F66903BD2}" destId="{6D242F04-DB4D-49D3-8CA6-58D8BD67FC0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3473DC7-5CB1-460A-B9B6-23F0C3D74FC0}" type="doc">
      <dgm:prSet loTypeId="urn:microsoft.com/office/officeart/2005/8/layout/vList2" loCatId="list" qsTypeId="urn:microsoft.com/office/officeart/2005/8/quickstyle/simple3" qsCatId="simple" csTypeId="urn:microsoft.com/office/officeart/2005/8/colors/accent2_1" csCatId="accent2" phldr="1"/>
      <dgm:spPr/>
      <dgm:t>
        <a:bodyPr/>
        <a:lstStyle/>
        <a:p>
          <a:endParaRPr lang="en-US"/>
        </a:p>
      </dgm:t>
    </dgm:pt>
    <dgm:pt modelId="{394471B4-327A-42D4-9898-0D08B5097B45}">
      <dgm:prSet/>
      <dgm:spPr/>
      <dgm:t>
        <a:bodyPr/>
        <a:lstStyle/>
        <a:p>
          <a:pPr rtl="0"/>
          <a:r>
            <a:rPr lang="en-US" dirty="0" smtClean="0"/>
            <a:t>© MethodScience; Material drawn from The Art of Agile Practice (B. Unhelkar)</a:t>
          </a:r>
          <a:endParaRPr lang="en-US" dirty="0"/>
        </a:p>
      </dgm:t>
    </dgm:pt>
    <dgm:pt modelId="{395A176C-9A07-42CA-9295-6A1D33A15BC4}" type="parTrans" cxnId="{589BD9FA-3A9F-483A-80E1-7EA94E8B75D1}">
      <dgm:prSet/>
      <dgm:spPr/>
      <dgm:t>
        <a:bodyPr/>
        <a:lstStyle/>
        <a:p>
          <a:endParaRPr lang="en-US"/>
        </a:p>
      </dgm:t>
    </dgm:pt>
    <dgm:pt modelId="{E9BE4963-7667-4BD9-B4B9-859B8F289CE1}" type="sibTrans" cxnId="{589BD9FA-3A9F-483A-80E1-7EA94E8B75D1}">
      <dgm:prSet/>
      <dgm:spPr/>
      <dgm:t>
        <a:bodyPr/>
        <a:lstStyle/>
        <a:p>
          <a:endParaRPr lang="en-US"/>
        </a:p>
      </dgm:t>
    </dgm:pt>
    <dgm:pt modelId="{9A3A497F-24C3-4B9A-8E81-F32F66903BD2}" type="pres">
      <dgm:prSet presAssocID="{83473DC7-5CB1-460A-B9B6-23F0C3D74FC0}" presName="linear" presStyleCnt="0">
        <dgm:presLayoutVars>
          <dgm:animLvl val="lvl"/>
          <dgm:resizeHandles val="exact"/>
        </dgm:presLayoutVars>
      </dgm:prSet>
      <dgm:spPr/>
      <dgm:t>
        <a:bodyPr/>
        <a:lstStyle/>
        <a:p>
          <a:endParaRPr lang="en-US"/>
        </a:p>
      </dgm:t>
    </dgm:pt>
    <dgm:pt modelId="{6D242F04-DB4D-49D3-8CA6-58D8BD67FC04}" type="pres">
      <dgm:prSet presAssocID="{394471B4-327A-42D4-9898-0D08B5097B45}" presName="parentText" presStyleLbl="node1" presStyleIdx="0" presStyleCnt="1">
        <dgm:presLayoutVars>
          <dgm:chMax val="0"/>
          <dgm:bulletEnabled val="1"/>
        </dgm:presLayoutVars>
      </dgm:prSet>
      <dgm:spPr/>
      <dgm:t>
        <a:bodyPr/>
        <a:lstStyle/>
        <a:p>
          <a:endParaRPr lang="en-US"/>
        </a:p>
      </dgm:t>
    </dgm:pt>
  </dgm:ptLst>
  <dgm:cxnLst>
    <dgm:cxn modelId="{17CB4E04-6461-4312-A5AB-F75282577D1B}" type="presOf" srcId="{83473DC7-5CB1-460A-B9B6-23F0C3D74FC0}" destId="{9A3A497F-24C3-4B9A-8E81-F32F66903BD2}" srcOrd="0" destOrd="0" presId="urn:microsoft.com/office/officeart/2005/8/layout/vList2"/>
    <dgm:cxn modelId="{83992163-433B-4289-A61F-646C23958375}" type="presOf" srcId="{394471B4-327A-42D4-9898-0D08B5097B45}" destId="{6D242F04-DB4D-49D3-8CA6-58D8BD67FC04}" srcOrd="0" destOrd="0" presId="urn:microsoft.com/office/officeart/2005/8/layout/vList2"/>
    <dgm:cxn modelId="{589BD9FA-3A9F-483A-80E1-7EA94E8B75D1}" srcId="{83473DC7-5CB1-460A-B9B6-23F0C3D74FC0}" destId="{394471B4-327A-42D4-9898-0D08B5097B45}" srcOrd="0" destOrd="0" parTransId="{395A176C-9A07-42CA-9295-6A1D33A15BC4}" sibTransId="{E9BE4963-7667-4BD9-B4B9-859B8F289CE1}"/>
    <dgm:cxn modelId="{918C5AAA-30A9-407E-8A3C-ECA0980EDD6F}" type="presParOf" srcId="{9A3A497F-24C3-4B9A-8E81-F32F66903BD2}" destId="{6D242F04-DB4D-49D3-8CA6-58D8BD67FC0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950186-F115-4CC3-A956-36211A8B8076}" type="doc">
      <dgm:prSet loTypeId="urn:microsoft.com/office/officeart/2005/8/layout/hProcess10" loCatId="process" qsTypeId="urn:microsoft.com/office/officeart/2005/8/quickstyle/simple3" qsCatId="simple" csTypeId="urn:microsoft.com/office/officeart/2005/8/colors/colorful1" csCatId="colorful" phldr="1"/>
      <dgm:spPr/>
      <dgm:t>
        <a:bodyPr/>
        <a:lstStyle/>
        <a:p>
          <a:endParaRPr lang="en-US"/>
        </a:p>
      </dgm:t>
    </dgm:pt>
    <dgm:pt modelId="{A88F01EE-D12B-4C9A-B900-26C3D4395DC9}">
      <dgm:prSet phldrT="[Text]"/>
      <dgm:spPr/>
      <dgm:t>
        <a:bodyPr/>
        <a:lstStyle/>
        <a:p>
          <a:r>
            <a:rPr lang="en-US" dirty="0" smtClean="0"/>
            <a:t>Role</a:t>
          </a:r>
          <a:endParaRPr lang="en-US" dirty="0"/>
        </a:p>
      </dgm:t>
    </dgm:pt>
    <dgm:pt modelId="{35BCDC7C-87DF-48E7-8D09-0B564B2C2C9D}" type="parTrans" cxnId="{14F6B975-76BE-45ED-B80D-F6CDB20937F3}">
      <dgm:prSet/>
      <dgm:spPr/>
      <dgm:t>
        <a:bodyPr/>
        <a:lstStyle/>
        <a:p>
          <a:endParaRPr lang="en-US"/>
        </a:p>
      </dgm:t>
    </dgm:pt>
    <dgm:pt modelId="{D402AA5D-AA71-4280-8178-F6144B1B3516}" type="sibTrans" cxnId="{14F6B975-76BE-45ED-B80D-F6CDB20937F3}">
      <dgm:prSet/>
      <dgm:spPr/>
      <dgm:t>
        <a:bodyPr/>
        <a:lstStyle/>
        <a:p>
          <a:endParaRPr lang="en-US"/>
        </a:p>
      </dgm:t>
    </dgm:pt>
    <dgm:pt modelId="{AA21782E-FB84-44A1-9707-9886E4D060CD}">
      <dgm:prSet phldrT="[Text]"/>
      <dgm:spPr/>
      <dgm:t>
        <a:bodyPr/>
        <a:lstStyle/>
        <a:p>
          <a:r>
            <a:rPr lang="en-US" dirty="0" smtClean="0"/>
            <a:t>As a Customer</a:t>
          </a:r>
          <a:endParaRPr lang="en-US" dirty="0"/>
        </a:p>
      </dgm:t>
    </dgm:pt>
    <dgm:pt modelId="{1823C9AD-020E-417F-985C-E396FA91896A}" type="parTrans" cxnId="{B788668D-9B5D-48B1-932D-CAA8AED3984F}">
      <dgm:prSet/>
      <dgm:spPr/>
      <dgm:t>
        <a:bodyPr/>
        <a:lstStyle/>
        <a:p>
          <a:endParaRPr lang="en-US"/>
        </a:p>
      </dgm:t>
    </dgm:pt>
    <dgm:pt modelId="{E6035904-6916-4555-8356-623BCABD795E}" type="sibTrans" cxnId="{B788668D-9B5D-48B1-932D-CAA8AED3984F}">
      <dgm:prSet/>
      <dgm:spPr/>
      <dgm:t>
        <a:bodyPr/>
        <a:lstStyle/>
        <a:p>
          <a:endParaRPr lang="en-US"/>
        </a:p>
      </dgm:t>
    </dgm:pt>
    <dgm:pt modelId="{1D5BE562-6D1B-4192-8AD6-5D3047A82694}">
      <dgm:prSet phldrT="[Text]"/>
      <dgm:spPr/>
      <dgm:t>
        <a:bodyPr/>
        <a:lstStyle/>
        <a:p>
          <a:r>
            <a:rPr lang="en-US" dirty="0" smtClean="0"/>
            <a:t>(The Actor or Key beneficiary)</a:t>
          </a:r>
          <a:endParaRPr lang="en-US" dirty="0"/>
        </a:p>
      </dgm:t>
    </dgm:pt>
    <dgm:pt modelId="{9B78BD5D-C44F-44BF-8F1A-F9C42DADC7FB}" type="parTrans" cxnId="{B8E9A380-EA68-41FA-9DAC-79CF8841F039}">
      <dgm:prSet/>
      <dgm:spPr/>
      <dgm:t>
        <a:bodyPr/>
        <a:lstStyle/>
        <a:p>
          <a:endParaRPr lang="en-US"/>
        </a:p>
      </dgm:t>
    </dgm:pt>
    <dgm:pt modelId="{3DF1A5C4-8E47-4A0D-B533-2C52A896866D}" type="sibTrans" cxnId="{B8E9A380-EA68-41FA-9DAC-79CF8841F039}">
      <dgm:prSet/>
      <dgm:spPr/>
      <dgm:t>
        <a:bodyPr/>
        <a:lstStyle/>
        <a:p>
          <a:endParaRPr lang="en-US"/>
        </a:p>
      </dgm:t>
    </dgm:pt>
    <dgm:pt modelId="{EE5F932C-9AF0-4CEE-82E5-B0299D8733FC}">
      <dgm:prSet phldrT="[Text]"/>
      <dgm:spPr/>
      <dgm:t>
        <a:bodyPr/>
        <a:lstStyle/>
        <a:p>
          <a:r>
            <a:rPr lang="en-US" dirty="0" smtClean="0"/>
            <a:t>Process</a:t>
          </a:r>
          <a:endParaRPr lang="en-US" dirty="0"/>
        </a:p>
      </dgm:t>
    </dgm:pt>
    <dgm:pt modelId="{CC9CD8F3-6790-4A3B-94B7-0445C514F337}" type="parTrans" cxnId="{63193AF2-B189-4B84-A54F-B9B09704BE43}">
      <dgm:prSet/>
      <dgm:spPr/>
      <dgm:t>
        <a:bodyPr/>
        <a:lstStyle/>
        <a:p>
          <a:endParaRPr lang="en-US"/>
        </a:p>
      </dgm:t>
    </dgm:pt>
    <dgm:pt modelId="{476BA4B0-87FB-483B-812B-30B141580C5F}" type="sibTrans" cxnId="{63193AF2-B189-4B84-A54F-B9B09704BE43}">
      <dgm:prSet/>
      <dgm:spPr/>
      <dgm:t>
        <a:bodyPr/>
        <a:lstStyle/>
        <a:p>
          <a:endParaRPr lang="en-US"/>
        </a:p>
      </dgm:t>
    </dgm:pt>
    <dgm:pt modelId="{2E01316A-9E8A-4C9B-95F1-35D5C25A6775}">
      <dgm:prSet phldrT="[Text]"/>
      <dgm:spPr/>
      <dgm:t>
        <a:bodyPr/>
        <a:lstStyle/>
        <a:p>
          <a:r>
            <a:rPr lang="en-US" dirty="0" smtClean="0"/>
            <a:t>I want to Identify myself</a:t>
          </a:r>
          <a:endParaRPr lang="en-US" dirty="0"/>
        </a:p>
      </dgm:t>
    </dgm:pt>
    <dgm:pt modelId="{2DF1BAB1-6A64-452A-A366-108D02BDEEF0}" type="parTrans" cxnId="{F6E70099-DDAE-4517-9DAD-3E1EB042B5BA}">
      <dgm:prSet/>
      <dgm:spPr/>
      <dgm:t>
        <a:bodyPr/>
        <a:lstStyle/>
        <a:p>
          <a:endParaRPr lang="en-US"/>
        </a:p>
      </dgm:t>
    </dgm:pt>
    <dgm:pt modelId="{08A0A6B0-AE23-4F4F-8814-E1921AF7C9E3}" type="sibTrans" cxnId="{F6E70099-DDAE-4517-9DAD-3E1EB042B5BA}">
      <dgm:prSet/>
      <dgm:spPr/>
      <dgm:t>
        <a:bodyPr/>
        <a:lstStyle/>
        <a:p>
          <a:endParaRPr lang="en-US"/>
        </a:p>
      </dgm:t>
    </dgm:pt>
    <dgm:pt modelId="{878AB090-DA54-441C-8E02-17AF46A3AC23}">
      <dgm:prSet phldrT="[Text]"/>
      <dgm:spPr/>
      <dgm:t>
        <a:bodyPr/>
        <a:lstStyle/>
        <a:p>
          <a:r>
            <a:rPr lang="en-US" dirty="0" smtClean="0"/>
            <a:t>(The Steps taken)</a:t>
          </a:r>
          <a:endParaRPr lang="en-US" dirty="0"/>
        </a:p>
      </dgm:t>
    </dgm:pt>
    <dgm:pt modelId="{9560F24D-A266-4BDF-8379-7458F61D86B6}" type="parTrans" cxnId="{A202E122-4612-49CF-9EBE-DB9622384DC3}">
      <dgm:prSet/>
      <dgm:spPr/>
      <dgm:t>
        <a:bodyPr/>
        <a:lstStyle/>
        <a:p>
          <a:endParaRPr lang="en-US"/>
        </a:p>
      </dgm:t>
    </dgm:pt>
    <dgm:pt modelId="{6A610298-5A82-4069-A832-80117B99EDBE}" type="sibTrans" cxnId="{A202E122-4612-49CF-9EBE-DB9622384DC3}">
      <dgm:prSet/>
      <dgm:spPr/>
      <dgm:t>
        <a:bodyPr/>
        <a:lstStyle/>
        <a:p>
          <a:endParaRPr lang="en-US"/>
        </a:p>
      </dgm:t>
    </dgm:pt>
    <dgm:pt modelId="{C3BA5508-C24C-4A71-9D37-4471DEE0CC8A}">
      <dgm:prSet phldrT="[Text]"/>
      <dgm:spPr/>
      <dgm:t>
        <a:bodyPr/>
        <a:lstStyle/>
        <a:p>
          <a:r>
            <a:rPr lang="en-US" dirty="0" smtClean="0"/>
            <a:t>Goal (Benefit)</a:t>
          </a:r>
          <a:endParaRPr lang="en-US" dirty="0"/>
        </a:p>
      </dgm:t>
    </dgm:pt>
    <dgm:pt modelId="{F2AF2AE9-F323-49E8-8A05-93A46892665A}" type="parTrans" cxnId="{483DC785-8AC7-43FE-A37F-44FB1E0B757A}">
      <dgm:prSet/>
      <dgm:spPr/>
      <dgm:t>
        <a:bodyPr/>
        <a:lstStyle/>
        <a:p>
          <a:endParaRPr lang="en-US"/>
        </a:p>
      </dgm:t>
    </dgm:pt>
    <dgm:pt modelId="{782246EE-C926-49F9-B59C-81E3D3DC05C1}" type="sibTrans" cxnId="{483DC785-8AC7-43FE-A37F-44FB1E0B757A}">
      <dgm:prSet/>
      <dgm:spPr/>
      <dgm:t>
        <a:bodyPr/>
        <a:lstStyle/>
        <a:p>
          <a:endParaRPr lang="en-US"/>
        </a:p>
      </dgm:t>
    </dgm:pt>
    <dgm:pt modelId="{DBE267B7-6AD9-4FE2-B8DA-6ED549F41AFB}">
      <dgm:prSet phldrT="[Text]"/>
      <dgm:spPr/>
      <dgm:t>
        <a:bodyPr/>
        <a:lstStyle/>
        <a:p>
          <a:r>
            <a:rPr lang="en-US" dirty="0" smtClean="0"/>
            <a:t>So that I can Withdraw Cash</a:t>
          </a:r>
          <a:endParaRPr lang="en-US" dirty="0"/>
        </a:p>
      </dgm:t>
    </dgm:pt>
    <dgm:pt modelId="{2CF8D1EA-B5A7-45F5-B7EA-61D58B1D3376}" type="parTrans" cxnId="{F01EF3AA-0085-4024-8C8A-D3F1EDE9F76E}">
      <dgm:prSet/>
      <dgm:spPr/>
      <dgm:t>
        <a:bodyPr/>
        <a:lstStyle/>
        <a:p>
          <a:endParaRPr lang="en-US"/>
        </a:p>
      </dgm:t>
    </dgm:pt>
    <dgm:pt modelId="{6BE013A8-7024-481D-A5B7-08E20A664EFF}" type="sibTrans" cxnId="{F01EF3AA-0085-4024-8C8A-D3F1EDE9F76E}">
      <dgm:prSet/>
      <dgm:spPr/>
      <dgm:t>
        <a:bodyPr/>
        <a:lstStyle/>
        <a:p>
          <a:endParaRPr lang="en-US"/>
        </a:p>
      </dgm:t>
    </dgm:pt>
    <dgm:pt modelId="{274EC1DE-A4D1-43D5-A928-BA92F94EF3DE}">
      <dgm:prSet phldrT="[Text]"/>
      <dgm:spPr/>
      <dgm:t>
        <a:bodyPr/>
        <a:lstStyle/>
        <a:p>
          <a:r>
            <a:rPr lang="en-US" dirty="0" smtClean="0"/>
            <a:t>(Purpose of the Use case)</a:t>
          </a:r>
          <a:endParaRPr lang="en-US" dirty="0"/>
        </a:p>
      </dgm:t>
    </dgm:pt>
    <dgm:pt modelId="{320694A7-99B6-4B60-A461-C639DDB45D06}" type="parTrans" cxnId="{77F8860C-33D7-4EEA-B910-F726E4C2DBBF}">
      <dgm:prSet/>
      <dgm:spPr/>
      <dgm:t>
        <a:bodyPr/>
        <a:lstStyle/>
        <a:p>
          <a:endParaRPr lang="en-US"/>
        </a:p>
      </dgm:t>
    </dgm:pt>
    <dgm:pt modelId="{7AE94F9A-8597-4D05-A112-C769396EC379}" type="sibTrans" cxnId="{77F8860C-33D7-4EEA-B910-F726E4C2DBBF}">
      <dgm:prSet/>
      <dgm:spPr/>
      <dgm:t>
        <a:bodyPr/>
        <a:lstStyle/>
        <a:p>
          <a:endParaRPr lang="en-US"/>
        </a:p>
      </dgm:t>
    </dgm:pt>
    <dgm:pt modelId="{C848116C-177F-41C8-B2A8-0D7B342B3E13}" type="pres">
      <dgm:prSet presAssocID="{63950186-F115-4CC3-A956-36211A8B8076}" presName="Name0" presStyleCnt="0">
        <dgm:presLayoutVars>
          <dgm:dir/>
          <dgm:resizeHandles val="exact"/>
        </dgm:presLayoutVars>
      </dgm:prSet>
      <dgm:spPr/>
      <dgm:t>
        <a:bodyPr/>
        <a:lstStyle/>
        <a:p>
          <a:endParaRPr lang="en-US"/>
        </a:p>
      </dgm:t>
    </dgm:pt>
    <dgm:pt modelId="{07290FE7-35E8-4662-A088-4DBA225F62A5}" type="pres">
      <dgm:prSet presAssocID="{A88F01EE-D12B-4C9A-B900-26C3D4395DC9}" presName="composite" presStyleCnt="0"/>
      <dgm:spPr/>
    </dgm:pt>
    <dgm:pt modelId="{CA44F61C-87D2-445C-A9AF-571F41F6AF58}" type="pres">
      <dgm:prSet presAssocID="{A88F01EE-D12B-4C9A-B900-26C3D4395DC9}" presName="imagSh" presStyleLbl="bgImgPlace1" presStyleIdx="0" presStyleCnt="3"/>
      <dgm:spPr>
        <a:blipFill rotWithShape="1">
          <a:blip xmlns:r="http://schemas.openxmlformats.org/officeDocument/2006/relationships" r:embed="rId1"/>
          <a:stretch>
            <a:fillRect/>
          </a:stretch>
        </a:blipFill>
      </dgm:spPr>
    </dgm:pt>
    <dgm:pt modelId="{958CEA65-DC5C-455B-B2AF-A58EE476EA47}" type="pres">
      <dgm:prSet presAssocID="{A88F01EE-D12B-4C9A-B900-26C3D4395DC9}" presName="txNode" presStyleLbl="node1" presStyleIdx="0" presStyleCnt="3">
        <dgm:presLayoutVars>
          <dgm:bulletEnabled val="1"/>
        </dgm:presLayoutVars>
      </dgm:prSet>
      <dgm:spPr/>
      <dgm:t>
        <a:bodyPr/>
        <a:lstStyle/>
        <a:p>
          <a:endParaRPr lang="en-US"/>
        </a:p>
      </dgm:t>
    </dgm:pt>
    <dgm:pt modelId="{1C238FB5-FBBC-4E10-9E66-8FB1B04E33B1}" type="pres">
      <dgm:prSet presAssocID="{D402AA5D-AA71-4280-8178-F6144B1B3516}" presName="sibTrans" presStyleLbl="sibTrans2D1" presStyleIdx="0" presStyleCnt="2"/>
      <dgm:spPr/>
      <dgm:t>
        <a:bodyPr/>
        <a:lstStyle/>
        <a:p>
          <a:endParaRPr lang="en-US"/>
        </a:p>
      </dgm:t>
    </dgm:pt>
    <dgm:pt modelId="{D5786AF5-C5D5-406F-902D-BCA4E0D13A07}" type="pres">
      <dgm:prSet presAssocID="{D402AA5D-AA71-4280-8178-F6144B1B3516}" presName="connTx" presStyleLbl="sibTrans2D1" presStyleIdx="0" presStyleCnt="2"/>
      <dgm:spPr/>
      <dgm:t>
        <a:bodyPr/>
        <a:lstStyle/>
        <a:p>
          <a:endParaRPr lang="en-US"/>
        </a:p>
      </dgm:t>
    </dgm:pt>
    <dgm:pt modelId="{D80990FF-ABC4-4BF6-8008-F380B7BDEC90}" type="pres">
      <dgm:prSet presAssocID="{EE5F932C-9AF0-4CEE-82E5-B0299D8733FC}" presName="composite" presStyleCnt="0"/>
      <dgm:spPr/>
    </dgm:pt>
    <dgm:pt modelId="{7446D2D7-0110-4471-8BB2-4CA7F6262A32}" type="pres">
      <dgm:prSet presAssocID="{EE5F932C-9AF0-4CEE-82E5-B0299D8733FC}" presName="imagSh" presStyleLbl="bgImgPlace1" presStyleIdx="1" presStyleCnt="3"/>
      <dgm:spPr>
        <a:blipFill rotWithShape="1">
          <a:blip xmlns:r="http://schemas.openxmlformats.org/officeDocument/2006/relationships" r:embed="rId2"/>
          <a:stretch>
            <a:fillRect/>
          </a:stretch>
        </a:blipFill>
      </dgm:spPr>
    </dgm:pt>
    <dgm:pt modelId="{9949A85F-2F7F-4DD4-90E4-8E12475C66F4}" type="pres">
      <dgm:prSet presAssocID="{EE5F932C-9AF0-4CEE-82E5-B0299D8733FC}" presName="txNode" presStyleLbl="node1" presStyleIdx="1" presStyleCnt="3">
        <dgm:presLayoutVars>
          <dgm:bulletEnabled val="1"/>
        </dgm:presLayoutVars>
      </dgm:prSet>
      <dgm:spPr/>
      <dgm:t>
        <a:bodyPr/>
        <a:lstStyle/>
        <a:p>
          <a:endParaRPr lang="en-US"/>
        </a:p>
      </dgm:t>
    </dgm:pt>
    <dgm:pt modelId="{FF254835-AE28-4E3F-BEE1-23A2656B355E}" type="pres">
      <dgm:prSet presAssocID="{476BA4B0-87FB-483B-812B-30B141580C5F}" presName="sibTrans" presStyleLbl="sibTrans2D1" presStyleIdx="1" presStyleCnt="2"/>
      <dgm:spPr/>
      <dgm:t>
        <a:bodyPr/>
        <a:lstStyle/>
        <a:p>
          <a:endParaRPr lang="en-US"/>
        </a:p>
      </dgm:t>
    </dgm:pt>
    <dgm:pt modelId="{8566332C-AC46-4C97-BBED-CA1D6F85F0CA}" type="pres">
      <dgm:prSet presAssocID="{476BA4B0-87FB-483B-812B-30B141580C5F}" presName="connTx" presStyleLbl="sibTrans2D1" presStyleIdx="1" presStyleCnt="2"/>
      <dgm:spPr/>
      <dgm:t>
        <a:bodyPr/>
        <a:lstStyle/>
        <a:p>
          <a:endParaRPr lang="en-US"/>
        </a:p>
      </dgm:t>
    </dgm:pt>
    <dgm:pt modelId="{A23A45B2-72B9-4F96-AABA-44B1897E08B0}" type="pres">
      <dgm:prSet presAssocID="{C3BA5508-C24C-4A71-9D37-4471DEE0CC8A}" presName="composite" presStyleCnt="0"/>
      <dgm:spPr/>
    </dgm:pt>
    <dgm:pt modelId="{A50D9044-CB4B-4A8B-B616-5008C9595618}" type="pres">
      <dgm:prSet presAssocID="{C3BA5508-C24C-4A71-9D37-4471DEE0CC8A}" presName="imagSh" presStyleLbl="bgImgPlace1" presStyleIdx="2" presStyleCnt="3"/>
      <dgm:spPr>
        <a:blipFill rotWithShape="1">
          <a:blip xmlns:r="http://schemas.openxmlformats.org/officeDocument/2006/relationships" r:embed="rId3"/>
          <a:stretch>
            <a:fillRect/>
          </a:stretch>
        </a:blipFill>
      </dgm:spPr>
    </dgm:pt>
    <dgm:pt modelId="{BB8149DB-3482-4881-B0B0-7CC4A72B5E5F}" type="pres">
      <dgm:prSet presAssocID="{C3BA5508-C24C-4A71-9D37-4471DEE0CC8A}" presName="txNode" presStyleLbl="node1" presStyleIdx="2" presStyleCnt="3">
        <dgm:presLayoutVars>
          <dgm:bulletEnabled val="1"/>
        </dgm:presLayoutVars>
      </dgm:prSet>
      <dgm:spPr/>
      <dgm:t>
        <a:bodyPr/>
        <a:lstStyle/>
        <a:p>
          <a:endParaRPr lang="en-US"/>
        </a:p>
      </dgm:t>
    </dgm:pt>
  </dgm:ptLst>
  <dgm:cxnLst>
    <dgm:cxn modelId="{B788668D-9B5D-48B1-932D-CAA8AED3984F}" srcId="{A88F01EE-D12B-4C9A-B900-26C3D4395DC9}" destId="{AA21782E-FB84-44A1-9707-9886E4D060CD}" srcOrd="0" destOrd="0" parTransId="{1823C9AD-020E-417F-985C-E396FA91896A}" sibTransId="{E6035904-6916-4555-8356-623BCABD795E}"/>
    <dgm:cxn modelId="{77F8860C-33D7-4EEA-B910-F726E4C2DBBF}" srcId="{C3BA5508-C24C-4A71-9D37-4471DEE0CC8A}" destId="{274EC1DE-A4D1-43D5-A928-BA92F94EF3DE}" srcOrd="1" destOrd="0" parTransId="{320694A7-99B6-4B60-A461-C639DDB45D06}" sibTransId="{7AE94F9A-8597-4D05-A112-C769396EC379}"/>
    <dgm:cxn modelId="{6B534A5D-922A-4010-B038-0EF4E3EFEEDF}" type="presOf" srcId="{C3BA5508-C24C-4A71-9D37-4471DEE0CC8A}" destId="{BB8149DB-3482-4881-B0B0-7CC4A72B5E5F}" srcOrd="0" destOrd="0" presId="urn:microsoft.com/office/officeart/2005/8/layout/hProcess10"/>
    <dgm:cxn modelId="{A202E122-4612-49CF-9EBE-DB9622384DC3}" srcId="{EE5F932C-9AF0-4CEE-82E5-B0299D8733FC}" destId="{878AB090-DA54-441C-8E02-17AF46A3AC23}" srcOrd="1" destOrd="0" parTransId="{9560F24D-A266-4BDF-8379-7458F61D86B6}" sibTransId="{6A610298-5A82-4069-A832-80117B99EDBE}"/>
    <dgm:cxn modelId="{87BEE50D-D377-47FC-A7CA-9685A8F21136}" type="presOf" srcId="{D402AA5D-AA71-4280-8178-F6144B1B3516}" destId="{D5786AF5-C5D5-406F-902D-BCA4E0D13A07}" srcOrd="1" destOrd="0" presId="urn:microsoft.com/office/officeart/2005/8/layout/hProcess10"/>
    <dgm:cxn modelId="{53D63DF5-80A2-4190-8CC4-ED0A18F68539}" type="presOf" srcId="{AA21782E-FB84-44A1-9707-9886E4D060CD}" destId="{958CEA65-DC5C-455B-B2AF-A58EE476EA47}" srcOrd="0" destOrd="1" presId="urn:microsoft.com/office/officeart/2005/8/layout/hProcess10"/>
    <dgm:cxn modelId="{26051821-017E-4658-B455-D5EEDE689AE6}" type="presOf" srcId="{EE5F932C-9AF0-4CEE-82E5-B0299D8733FC}" destId="{9949A85F-2F7F-4DD4-90E4-8E12475C66F4}" srcOrd="0" destOrd="0" presId="urn:microsoft.com/office/officeart/2005/8/layout/hProcess10"/>
    <dgm:cxn modelId="{730091FF-A26A-4EFA-8A3F-00F3A8DDD4FC}" type="presOf" srcId="{476BA4B0-87FB-483B-812B-30B141580C5F}" destId="{8566332C-AC46-4C97-BBED-CA1D6F85F0CA}" srcOrd="1" destOrd="0" presId="urn:microsoft.com/office/officeart/2005/8/layout/hProcess10"/>
    <dgm:cxn modelId="{14F6B975-76BE-45ED-B80D-F6CDB20937F3}" srcId="{63950186-F115-4CC3-A956-36211A8B8076}" destId="{A88F01EE-D12B-4C9A-B900-26C3D4395DC9}" srcOrd="0" destOrd="0" parTransId="{35BCDC7C-87DF-48E7-8D09-0B564B2C2C9D}" sibTransId="{D402AA5D-AA71-4280-8178-F6144B1B3516}"/>
    <dgm:cxn modelId="{63193AF2-B189-4B84-A54F-B9B09704BE43}" srcId="{63950186-F115-4CC3-A956-36211A8B8076}" destId="{EE5F932C-9AF0-4CEE-82E5-B0299D8733FC}" srcOrd="1" destOrd="0" parTransId="{CC9CD8F3-6790-4A3B-94B7-0445C514F337}" sibTransId="{476BA4B0-87FB-483B-812B-30B141580C5F}"/>
    <dgm:cxn modelId="{5C97A2CC-D4A5-43A3-984C-7C40CDD0974F}" type="presOf" srcId="{476BA4B0-87FB-483B-812B-30B141580C5F}" destId="{FF254835-AE28-4E3F-BEE1-23A2656B355E}" srcOrd="0" destOrd="0" presId="urn:microsoft.com/office/officeart/2005/8/layout/hProcess10"/>
    <dgm:cxn modelId="{2C24DDE8-9C30-4ED2-9F39-D3E166B54C4F}" type="presOf" srcId="{D402AA5D-AA71-4280-8178-F6144B1B3516}" destId="{1C238FB5-FBBC-4E10-9E66-8FB1B04E33B1}" srcOrd="0" destOrd="0" presId="urn:microsoft.com/office/officeart/2005/8/layout/hProcess10"/>
    <dgm:cxn modelId="{03EB45B1-990F-4A48-980E-D22DEE4EF26F}" type="presOf" srcId="{2E01316A-9E8A-4C9B-95F1-35D5C25A6775}" destId="{9949A85F-2F7F-4DD4-90E4-8E12475C66F4}" srcOrd="0" destOrd="1" presId="urn:microsoft.com/office/officeart/2005/8/layout/hProcess10"/>
    <dgm:cxn modelId="{B8E9A380-EA68-41FA-9DAC-79CF8841F039}" srcId="{A88F01EE-D12B-4C9A-B900-26C3D4395DC9}" destId="{1D5BE562-6D1B-4192-8AD6-5D3047A82694}" srcOrd="1" destOrd="0" parTransId="{9B78BD5D-C44F-44BF-8F1A-F9C42DADC7FB}" sibTransId="{3DF1A5C4-8E47-4A0D-B533-2C52A896866D}"/>
    <dgm:cxn modelId="{7EAD9559-47FC-4293-ADE9-EB7205E318DC}" type="presOf" srcId="{878AB090-DA54-441C-8E02-17AF46A3AC23}" destId="{9949A85F-2F7F-4DD4-90E4-8E12475C66F4}" srcOrd="0" destOrd="2" presId="urn:microsoft.com/office/officeart/2005/8/layout/hProcess10"/>
    <dgm:cxn modelId="{483DC785-8AC7-43FE-A37F-44FB1E0B757A}" srcId="{63950186-F115-4CC3-A956-36211A8B8076}" destId="{C3BA5508-C24C-4A71-9D37-4471DEE0CC8A}" srcOrd="2" destOrd="0" parTransId="{F2AF2AE9-F323-49E8-8A05-93A46892665A}" sibTransId="{782246EE-C926-49F9-B59C-81E3D3DC05C1}"/>
    <dgm:cxn modelId="{B6274224-C5EF-4DEB-9440-763AA8FB04F0}" type="presOf" srcId="{274EC1DE-A4D1-43D5-A928-BA92F94EF3DE}" destId="{BB8149DB-3482-4881-B0B0-7CC4A72B5E5F}" srcOrd="0" destOrd="2" presId="urn:microsoft.com/office/officeart/2005/8/layout/hProcess10"/>
    <dgm:cxn modelId="{1FC5F19F-CC78-4B74-AAB7-E45807AFB906}" type="presOf" srcId="{A88F01EE-D12B-4C9A-B900-26C3D4395DC9}" destId="{958CEA65-DC5C-455B-B2AF-A58EE476EA47}" srcOrd="0" destOrd="0" presId="urn:microsoft.com/office/officeart/2005/8/layout/hProcess10"/>
    <dgm:cxn modelId="{BE0F750A-4600-48B4-9807-AFF04C1EEE1C}" type="presOf" srcId="{1D5BE562-6D1B-4192-8AD6-5D3047A82694}" destId="{958CEA65-DC5C-455B-B2AF-A58EE476EA47}" srcOrd="0" destOrd="2" presId="urn:microsoft.com/office/officeart/2005/8/layout/hProcess10"/>
    <dgm:cxn modelId="{F6E70099-DDAE-4517-9DAD-3E1EB042B5BA}" srcId="{EE5F932C-9AF0-4CEE-82E5-B0299D8733FC}" destId="{2E01316A-9E8A-4C9B-95F1-35D5C25A6775}" srcOrd="0" destOrd="0" parTransId="{2DF1BAB1-6A64-452A-A366-108D02BDEEF0}" sibTransId="{08A0A6B0-AE23-4F4F-8814-E1921AF7C9E3}"/>
    <dgm:cxn modelId="{F01EF3AA-0085-4024-8C8A-D3F1EDE9F76E}" srcId="{C3BA5508-C24C-4A71-9D37-4471DEE0CC8A}" destId="{DBE267B7-6AD9-4FE2-B8DA-6ED549F41AFB}" srcOrd="0" destOrd="0" parTransId="{2CF8D1EA-B5A7-45F5-B7EA-61D58B1D3376}" sibTransId="{6BE013A8-7024-481D-A5B7-08E20A664EFF}"/>
    <dgm:cxn modelId="{B897C6EA-2CF5-439C-B19D-4CCE82FF2C4F}" type="presOf" srcId="{63950186-F115-4CC3-A956-36211A8B8076}" destId="{C848116C-177F-41C8-B2A8-0D7B342B3E13}" srcOrd="0" destOrd="0" presId="urn:microsoft.com/office/officeart/2005/8/layout/hProcess10"/>
    <dgm:cxn modelId="{3CFC316F-0C63-498A-82FA-3C33D20BA6FA}" type="presOf" srcId="{DBE267B7-6AD9-4FE2-B8DA-6ED549F41AFB}" destId="{BB8149DB-3482-4881-B0B0-7CC4A72B5E5F}" srcOrd="0" destOrd="1" presId="urn:microsoft.com/office/officeart/2005/8/layout/hProcess10"/>
    <dgm:cxn modelId="{3F80B34B-ADF1-49E2-A6A3-0AEA7E9799E0}" type="presParOf" srcId="{C848116C-177F-41C8-B2A8-0D7B342B3E13}" destId="{07290FE7-35E8-4662-A088-4DBA225F62A5}" srcOrd="0" destOrd="0" presId="urn:microsoft.com/office/officeart/2005/8/layout/hProcess10"/>
    <dgm:cxn modelId="{3C7B93CF-3FC8-4BBD-878D-2EC7004FF703}" type="presParOf" srcId="{07290FE7-35E8-4662-A088-4DBA225F62A5}" destId="{CA44F61C-87D2-445C-A9AF-571F41F6AF58}" srcOrd="0" destOrd="0" presId="urn:microsoft.com/office/officeart/2005/8/layout/hProcess10"/>
    <dgm:cxn modelId="{9E769638-227E-4FEB-9A7B-6DD8E710C1C5}" type="presParOf" srcId="{07290FE7-35E8-4662-A088-4DBA225F62A5}" destId="{958CEA65-DC5C-455B-B2AF-A58EE476EA47}" srcOrd="1" destOrd="0" presId="urn:microsoft.com/office/officeart/2005/8/layout/hProcess10"/>
    <dgm:cxn modelId="{C907E0B1-2083-4984-8B0F-3994491C615B}" type="presParOf" srcId="{C848116C-177F-41C8-B2A8-0D7B342B3E13}" destId="{1C238FB5-FBBC-4E10-9E66-8FB1B04E33B1}" srcOrd="1" destOrd="0" presId="urn:microsoft.com/office/officeart/2005/8/layout/hProcess10"/>
    <dgm:cxn modelId="{61E2ADE5-D925-471B-A8AB-58A003879515}" type="presParOf" srcId="{1C238FB5-FBBC-4E10-9E66-8FB1B04E33B1}" destId="{D5786AF5-C5D5-406F-902D-BCA4E0D13A07}" srcOrd="0" destOrd="0" presId="urn:microsoft.com/office/officeart/2005/8/layout/hProcess10"/>
    <dgm:cxn modelId="{AEDC7BB4-D78C-4637-8300-0C51225E6781}" type="presParOf" srcId="{C848116C-177F-41C8-B2A8-0D7B342B3E13}" destId="{D80990FF-ABC4-4BF6-8008-F380B7BDEC90}" srcOrd="2" destOrd="0" presId="urn:microsoft.com/office/officeart/2005/8/layout/hProcess10"/>
    <dgm:cxn modelId="{1048718F-41D3-4414-A0E0-CA73B9EC9786}" type="presParOf" srcId="{D80990FF-ABC4-4BF6-8008-F380B7BDEC90}" destId="{7446D2D7-0110-4471-8BB2-4CA7F6262A32}" srcOrd="0" destOrd="0" presId="urn:microsoft.com/office/officeart/2005/8/layout/hProcess10"/>
    <dgm:cxn modelId="{7A7629ED-A53B-4ADA-A3DA-D2B8992B9739}" type="presParOf" srcId="{D80990FF-ABC4-4BF6-8008-F380B7BDEC90}" destId="{9949A85F-2F7F-4DD4-90E4-8E12475C66F4}" srcOrd="1" destOrd="0" presId="urn:microsoft.com/office/officeart/2005/8/layout/hProcess10"/>
    <dgm:cxn modelId="{DB7F75AB-2000-458C-BD4F-350196392439}" type="presParOf" srcId="{C848116C-177F-41C8-B2A8-0D7B342B3E13}" destId="{FF254835-AE28-4E3F-BEE1-23A2656B355E}" srcOrd="3" destOrd="0" presId="urn:microsoft.com/office/officeart/2005/8/layout/hProcess10"/>
    <dgm:cxn modelId="{AA3EE080-7DF8-4523-8276-95F175090896}" type="presParOf" srcId="{FF254835-AE28-4E3F-BEE1-23A2656B355E}" destId="{8566332C-AC46-4C97-BBED-CA1D6F85F0CA}" srcOrd="0" destOrd="0" presId="urn:microsoft.com/office/officeart/2005/8/layout/hProcess10"/>
    <dgm:cxn modelId="{7C65C325-B952-4CEE-95B0-EE1A636C63D7}" type="presParOf" srcId="{C848116C-177F-41C8-B2A8-0D7B342B3E13}" destId="{A23A45B2-72B9-4F96-AABA-44B1897E08B0}" srcOrd="4" destOrd="0" presId="urn:microsoft.com/office/officeart/2005/8/layout/hProcess10"/>
    <dgm:cxn modelId="{E2CAA80F-91E8-4283-8804-485A95165C9B}" type="presParOf" srcId="{A23A45B2-72B9-4F96-AABA-44B1897E08B0}" destId="{A50D9044-CB4B-4A8B-B616-5008C9595618}" srcOrd="0" destOrd="0" presId="urn:microsoft.com/office/officeart/2005/8/layout/hProcess10"/>
    <dgm:cxn modelId="{FDCA5D34-5AAE-4FED-A1DA-5F79202B64DB}" type="presParOf" srcId="{A23A45B2-72B9-4F96-AABA-44B1897E08B0}" destId="{BB8149DB-3482-4881-B0B0-7CC4A72B5E5F}"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697A19-71D1-401D-8CC8-DDA3242C848C}"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en-US"/>
        </a:p>
      </dgm:t>
    </dgm:pt>
    <dgm:pt modelId="{30D612A6-E05E-4508-B09F-9E694CD0F72C}">
      <dgm:prSet phldrT="[Text]"/>
      <dgm:spPr/>
      <dgm:t>
        <a:bodyPr/>
        <a:lstStyle/>
        <a:p>
          <a:r>
            <a:rPr lang="en-US" dirty="0" smtClean="0"/>
            <a:t>Performance (Bandwidth)</a:t>
          </a:r>
          <a:endParaRPr lang="en-US" dirty="0"/>
        </a:p>
      </dgm:t>
    </dgm:pt>
    <dgm:pt modelId="{BBA12D54-87C5-43E6-80E8-E10473378C30}" type="parTrans" cxnId="{C0F16A19-69E4-4063-9D93-267D8857D1CD}">
      <dgm:prSet/>
      <dgm:spPr/>
      <dgm:t>
        <a:bodyPr/>
        <a:lstStyle/>
        <a:p>
          <a:endParaRPr lang="en-US"/>
        </a:p>
      </dgm:t>
    </dgm:pt>
    <dgm:pt modelId="{AB0D54C2-4251-4FDA-B261-9AE0A161BF27}" type="sibTrans" cxnId="{C0F16A19-69E4-4063-9D93-267D8857D1CD}">
      <dgm:prSet/>
      <dgm:spPr/>
      <dgm:t>
        <a:bodyPr/>
        <a:lstStyle/>
        <a:p>
          <a:endParaRPr lang="en-US"/>
        </a:p>
      </dgm:t>
    </dgm:pt>
    <dgm:pt modelId="{5C1A946B-BEED-4478-AA50-E6B691B4A194}">
      <dgm:prSet phldrT="[Text]"/>
      <dgm:spPr/>
      <dgm:t>
        <a:bodyPr/>
        <a:lstStyle/>
        <a:p>
          <a:r>
            <a:rPr lang="en-US" dirty="0" smtClean="0"/>
            <a:t>Scalability (Time)</a:t>
          </a:r>
          <a:endParaRPr lang="en-US" dirty="0"/>
        </a:p>
      </dgm:t>
    </dgm:pt>
    <dgm:pt modelId="{027646FF-61CE-4DCB-A089-3539B0489B0A}" type="parTrans" cxnId="{C1EB9FA0-F2DB-47EA-BFCF-947DD6A3B4C4}">
      <dgm:prSet/>
      <dgm:spPr/>
      <dgm:t>
        <a:bodyPr/>
        <a:lstStyle/>
        <a:p>
          <a:endParaRPr lang="en-US"/>
        </a:p>
      </dgm:t>
    </dgm:pt>
    <dgm:pt modelId="{59ACA267-19F8-4427-A431-135916EB27CB}" type="sibTrans" cxnId="{C1EB9FA0-F2DB-47EA-BFCF-947DD6A3B4C4}">
      <dgm:prSet/>
      <dgm:spPr/>
      <dgm:t>
        <a:bodyPr/>
        <a:lstStyle/>
        <a:p>
          <a:endParaRPr lang="en-US"/>
        </a:p>
      </dgm:t>
    </dgm:pt>
    <dgm:pt modelId="{BB2C0404-CBB2-40ED-BA63-93829BB244AD}">
      <dgm:prSet phldrT="[Text]"/>
      <dgm:spPr/>
      <dgm:t>
        <a:bodyPr/>
        <a:lstStyle/>
        <a:p>
          <a:r>
            <a:rPr lang="en-US" dirty="0" smtClean="0"/>
            <a:t>Security (Levels)</a:t>
          </a:r>
          <a:endParaRPr lang="en-US" dirty="0"/>
        </a:p>
      </dgm:t>
    </dgm:pt>
    <dgm:pt modelId="{7C9375AF-5BB5-4D30-A3A0-67588BA426A3}" type="parTrans" cxnId="{3D065FB1-F013-4BD4-8BD6-FD163F2D2938}">
      <dgm:prSet/>
      <dgm:spPr/>
      <dgm:t>
        <a:bodyPr/>
        <a:lstStyle/>
        <a:p>
          <a:endParaRPr lang="en-US"/>
        </a:p>
      </dgm:t>
    </dgm:pt>
    <dgm:pt modelId="{BAB5991A-08D8-4A61-91D3-FD7876741BB3}" type="sibTrans" cxnId="{3D065FB1-F013-4BD4-8BD6-FD163F2D2938}">
      <dgm:prSet/>
      <dgm:spPr/>
      <dgm:t>
        <a:bodyPr/>
        <a:lstStyle/>
        <a:p>
          <a:endParaRPr lang="en-US"/>
        </a:p>
      </dgm:t>
    </dgm:pt>
    <dgm:pt modelId="{6514838E-F4DA-45C2-85B3-3D6372D60298}">
      <dgm:prSet phldrT="[Text]"/>
      <dgm:spPr/>
      <dgm:t>
        <a:bodyPr/>
        <a:lstStyle/>
        <a:p>
          <a:r>
            <a:rPr lang="en-US" dirty="0" smtClean="0"/>
            <a:t>Volume (Databases)</a:t>
          </a:r>
          <a:endParaRPr lang="en-US" dirty="0"/>
        </a:p>
      </dgm:t>
    </dgm:pt>
    <dgm:pt modelId="{A36663FD-AD59-4339-B6B0-8DF340750FD1}" type="parTrans" cxnId="{9DC44A4F-43F5-425C-B533-6652C9BBB394}">
      <dgm:prSet/>
      <dgm:spPr/>
      <dgm:t>
        <a:bodyPr/>
        <a:lstStyle/>
        <a:p>
          <a:endParaRPr lang="en-US"/>
        </a:p>
      </dgm:t>
    </dgm:pt>
    <dgm:pt modelId="{6D29FFC5-80B8-457D-A8D0-8B9382A4FA6D}" type="sibTrans" cxnId="{9DC44A4F-43F5-425C-B533-6652C9BBB394}">
      <dgm:prSet/>
      <dgm:spPr/>
      <dgm:t>
        <a:bodyPr/>
        <a:lstStyle/>
        <a:p>
          <a:endParaRPr lang="en-US"/>
        </a:p>
      </dgm:t>
    </dgm:pt>
    <dgm:pt modelId="{43785F40-EEB0-44BC-A71E-67702C9B82DB}">
      <dgm:prSet phldrT="[Text]"/>
      <dgm:spPr/>
      <dgm:t>
        <a:bodyPr/>
        <a:lstStyle/>
        <a:p>
          <a:r>
            <a:rPr lang="en-US" dirty="0" smtClean="0"/>
            <a:t>Reliability (Trust, Risk)</a:t>
          </a:r>
          <a:endParaRPr lang="en-US" dirty="0"/>
        </a:p>
      </dgm:t>
    </dgm:pt>
    <dgm:pt modelId="{78D9919A-5F9A-42D7-8289-22D645076A0B}" type="parTrans" cxnId="{C5CD5A4F-789D-4D6B-B4D8-A14205789BED}">
      <dgm:prSet/>
      <dgm:spPr/>
      <dgm:t>
        <a:bodyPr/>
        <a:lstStyle/>
        <a:p>
          <a:endParaRPr lang="en-US"/>
        </a:p>
      </dgm:t>
    </dgm:pt>
    <dgm:pt modelId="{E7806C64-A5AA-4D80-8DE4-8B0748E1445D}" type="sibTrans" cxnId="{C5CD5A4F-789D-4D6B-B4D8-A14205789BED}">
      <dgm:prSet/>
      <dgm:spPr/>
      <dgm:t>
        <a:bodyPr/>
        <a:lstStyle/>
        <a:p>
          <a:endParaRPr lang="en-US"/>
        </a:p>
      </dgm:t>
    </dgm:pt>
    <dgm:pt modelId="{46B881BD-7D72-41AD-BFF5-C0D29AFD43BF}">
      <dgm:prSet phldrT="[Text]"/>
      <dgm:spPr/>
      <dgm:t>
        <a:bodyPr/>
        <a:lstStyle/>
        <a:p>
          <a:r>
            <a:rPr lang="en-US" dirty="0" smtClean="0"/>
            <a:t>Operability (Platforms)</a:t>
          </a:r>
          <a:endParaRPr lang="en-US" dirty="0"/>
        </a:p>
      </dgm:t>
    </dgm:pt>
    <dgm:pt modelId="{D3D78FCF-AFAE-422F-86E1-A70761B6459D}" type="parTrans" cxnId="{F6B7E036-6B81-4633-9B15-73BE58F35252}">
      <dgm:prSet/>
      <dgm:spPr/>
      <dgm:t>
        <a:bodyPr/>
        <a:lstStyle/>
        <a:p>
          <a:endParaRPr lang="en-US"/>
        </a:p>
      </dgm:t>
    </dgm:pt>
    <dgm:pt modelId="{5F5706CC-18C2-4BF2-B8F3-93F1E7C778C5}" type="sibTrans" cxnId="{F6B7E036-6B81-4633-9B15-73BE58F35252}">
      <dgm:prSet/>
      <dgm:spPr/>
      <dgm:t>
        <a:bodyPr/>
        <a:lstStyle/>
        <a:p>
          <a:endParaRPr lang="en-US"/>
        </a:p>
      </dgm:t>
    </dgm:pt>
    <dgm:pt modelId="{CFF2244B-3E7F-48E8-ADD0-1C1E62E245A7}">
      <dgm:prSet phldrT="[Text]"/>
      <dgm:spPr/>
      <dgm:t>
        <a:bodyPr/>
        <a:lstStyle/>
        <a:p>
          <a:r>
            <a:rPr lang="en-US" dirty="0" smtClean="0"/>
            <a:t>Environment (Carbon)</a:t>
          </a:r>
          <a:endParaRPr lang="en-US" dirty="0"/>
        </a:p>
      </dgm:t>
    </dgm:pt>
    <dgm:pt modelId="{AD4D74E9-F7E4-4E5E-B0B6-FD6EF65407F6}" type="parTrans" cxnId="{0A86DAFD-5217-461B-A4BC-94AA5D63ED66}">
      <dgm:prSet/>
      <dgm:spPr/>
      <dgm:t>
        <a:bodyPr/>
        <a:lstStyle/>
        <a:p>
          <a:endParaRPr lang="en-US"/>
        </a:p>
      </dgm:t>
    </dgm:pt>
    <dgm:pt modelId="{18120065-8EE0-43CA-A03E-16FAD8CC1C91}" type="sibTrans" cxnId="{0A86DAFD-5217-461B-A4BC-94AA5D63ED66}">
      <dgm:prSet/>
      <dgm:spPr/>
      <dgm:t>
        <a:bodyPr/>
        <a:lstStyle/>
        <a:p>
          <a:endParaRPr lang="en-US"/>
        </a:p>
      </dgm:t>
    </dgm:pt>
    <dgm:pt modelId="{6094D0EB-8E78-4F39-9FE9-FA866B71B170}">
      <dgm:prSet phldrT="[Text]"/>
      <dgm:spPr/>
      <dgm:t>
        <a:bodyPr/>
        <a:lstStyle/>
        <a:p>
          <a:r>
            <a:rPr lang="en-US" dirty="0" smtClean="0"/>
            <a:t>Availability, Maintainability (</a:t>
          </a:r>
          <a:r>
            <a:rPr lang="en-US" dirty="0" err="1" smtClean="0"/>
            <a:t>QoS</a:t>
          </a:r>
          <a:r>
            <a:rPr lang="en-US" dirty="0" smtClean="0"/>
            <a:t>)</a:t>
          </a:r>
          <a:endParaRPr lang="en-US" dirty="0"/>
        </a:p>
      </dgm:t>
    </dgm:pt>
    <dgm:pt modelId="{45A31226-3A7F-4404-8223-D1F6005D3B47}" type="parTrans" cxnId="{56DFB0D5-EAEF-4B8B-A7A0-3FF194486B9B}">
      <dgm:prSet/>
      <dgm:spPr/>
    </dgm:pt>
    <dgm:pt modelId="{39C5F92B-330E-44B0-A271-3360066D9C66}" type="sibTrans" cxnId="{56DFB0D5-EAEF-4B8B-A7A0-3FF194486B9B}">
      <dgm:prSet/>
      <dgm:spPr/>
    </dgm:pt>
    <dgm:pt modelId="{2E4EEE72-0848-4378-B452-FD724EC0EDE3}">
      <dgm:prSet phldrT="[Text]"/>
      <dgm:spPr/>
      <dgm:t>
        <a:bodyPr/>
        <a:lstStyle/>
        <a:p>
          <a:r>
            <a:rPr lang="en-US" dirty="0" smtClean="0"/>
            <a:t>Legal (Compliance)</a:t>
          </a:r>
          <a:endParaRPr lang="en-US" dirty="0"/>
        </a:p>
      </dgm:t>
    </dgm:pt>
    <dgm:pt modelId="{80A64E6B-86FD-4537-923C-232332DAE6EB}" type="parTrans" cxnId="{8FED3131-A7BD-4D66-843D-64ED11AB0697}">
      <dgm:prSet/>
      <dgm:spPr/>
    </dgm:pt>
    <dgm:pt modelId="{38D4227F-3E5C-457B-B897-5D7676532FAB}" type="sibTrans" cxnId="{8FED3131-A7BD-4D66-843D-64ED11AB0697}">
      <dgm:prSet/>
      <dgm:spPr/>
    </dgm:pt>
    <dgm:pt modelId="{AEBC05B7-4B90-4BC7-B1F5-B0510984BBC5}" type="pres">
      <dgm:prSet presAssocID="{FB697A19-71D1-401D-8CC8-DDA3242C848C}" presName="diagram" presStyleCnt="0">
        <dgm:presLayoutVars>
          <dgm:dir/>
          <dgm:resizeHandles val="exact"/>
        </dgm:presLayoutVars>
      </dgm:prSet>
      <dgm:spPr/>
      <dgm:t>
        <a:bodyPr/>
        <a:lstStyle/>
        <a:p>
          <a:endParaRPr lang="en-US"/>
        </a:p>
      </dgm:t>
    </dgm:pt>
    <dgm:pt modelId="{26CFB58A-A2F3-4A2D-9731-90F1C807BDAD}" type="pres">
      <dgm:prSet presAssocID="{30D612A6-E05E-4508-B09F-9E694CD0F72C}" presName="node" presStyleLbl="node1" presStyleIdx="0" presStyleCnt="9">
        <dgm:presLayoutVars>
          <dgm:bulletEnabled val="1"/>
        </dgm:presLayoutVars>
      </dgm:prSet>
      <dgm:spPr/>
      <dgm:t>
        <a:bodyPr/>
        <a:lstStyle/>
        <a:p>
          <a:endParaRPr lang="en-US"/>
        </a:p>
      </dgm:t>
    </dgm:pt>
    <dgm:pt modelId="{40490C9A-DD39-410F-8C68-1FEB1A7AB7A3}" type="pres">
      <dgm:prSet presAssocID="{AB0D54C2-4251-4FDA-B261-9AE0A161BF27}" presName="sibTrans" presStyleCnt="0"/>
      <dgm:spPr/>
    </dgm:pt>
    <dgm:pt modelId="{260DC0F0-0C31-40E4-A46A-BF8CE10BD4D0}" type="pres">
      <dgm:prSet presAssocID="{5C1A946B-BEED-4478-AA50-E6B691B4A194}" presName="node" presStyleLbl="node1" presStyleIdx="1" presStyleCnt="9">
        <dgm:presLayoutVars>
          <dgm:bulletEnabled val="1"/>
        </dgm:presLayoutVars>
      </dgm:prSet>
      <dgm:spPr/>
      <dgm:t>
        <a:bodyPr/>
        <a:lstStyle/>
        <a:p>
          <a:endParaRPr lang="en-US"/>
        </a:p>
      </dgm:t>
    </dgm:pt>
    <dgm:pt modelId="{07B13D02-8E64-47D4-8B33-66EBE78D0A58}" type="pres">
      <dgm:prSet presAssocID="{59ACA267-19F8-4427-A431-135916EB27CB}" presName="sibTrans" presStyleCnt="0"/>
      <dgm:spPr/>
    </dgm:pt>
    <dgm:pt modelId="{22B994D3-1A05-4005-987B-4819C6B75DF7}" type="pres">
      <dgm:prSet presAssocID="{BB2C0404-CBB2-40ED-BA63-93829BB244AD}" presName="node" presStyleLbl="node1" presStyleIdx="2" presStyleCnt="9">
        <dgm:presLayoutVars>
          <dgm:bulletEnabled val="1"/>
        </dgm:presLayoutVars>
      </dgm:prSet>
      <dgm:spPr/>
      <dgm:t>
        <a:bodyPr/>
        <a:lstStyle/>
        <a:p>
          <a:endParaRPr lang="en-US"/>
        </a:p>
      </dgm:t>
    </dgm:pt>
    <dgm:pt modelId="{CA6E092D-8A58-41EE-A23C-68779E15B408}" type="pres">
      <dgm:prSet presAssocID="{BAB5991A-08D8-4A61-91D3-FD7876741BB3}" presName="sibTrans" presStyleCnt="0"/>
      <dgm:spPr/>
    </dgm:pt>
    <dgm:pt modelId="{CF33D0F1-00A0-44C2-A6C6-F2F64F14C319}" type="pres">
      <dgm:prSet presAssocID="{6094D0EB-8E78-4F39-9FE9-FA866B71B170}" presName="node" presStyleLbl="node1" presStyleIdx="3" presStyleCnt="9">
        <dgm:presLayoutVars>
          <dgm:bulletEnabled val="1"/>
        </dgm:presLayoutVars>
      </dgm:prSet>
      <dgm:spPr/>
      <dgm:t>
        <a:bodyPr/>
        <a:lstStyle/>
        <a:p>
          <a:endParaRPr lang="en-US"/>
        </a:p>
      </dgm:t>
    </dgm:pt>
    <dgm:pt modelId="{3C3735C2-7336-4E6E-B93C-B806E151C233}" type="pres">
      <dgm:prSet presAssocID="{39C5F92B-330E-44B0-A271-3360066D9C66}" presName="sibTrans" presStyleCnt="0"/>
      <dgm:spPr/>
    </dgm:pt>
    <dgm:pt modelId="{9AA1F3ED-6380-4280-A076-D242F16CB169}" type="pres">
      <dgm:prSet presAssocID="{46B881BD-7D72-41AD-BFF5-C0D29AFD43BF}" presName="node" presStyleLbl="node1" presStyleIdx="4" presStyleCnt="9">
        <dgm:presLayoutVars>
          <dgm:bulletEnabled val="1"/>
        </dgm:presLayoutVars>
      </dgm:prSet>
      <dgm:spPr/>
      <dgm:t>
        <a:bodyPr/>
        <a:lstStyle/>
        <a:p>
          <a:endParaRPr lang="en-US"/>
        </a:p>
      </dgm:t>
    </dgm:pt>
    <dgm:pt modelId="{1F7E389A-A0F3-449A-AF25-EB38E1C41D9B}" type="pres">
      <dgm:prSet presAssocID="{5F5706CC-18C2-4BF2-B8F3-93F1E7C778C5}" presName="sibTrans" presStyleCnt="0"/>
      <dgm:spPr/>
    </dgm:pt>
    <dgm:pt modelId="{72A294E4-819E-4AA3-9870-B90AD3814ED0}" type="pres">
      <dgm:prSet presAssocID="{6514838E-F4DA-45C2-85B3-3D6372D60298}" presName="node" presStyleLbl="node1" presStyleIdx="5" presStyleCnt="9">
        <dgm:presLayoutVars>
          <dgm:bulletEnabled val="1"/>
        </dgm:presLayoutVars>
      </dgm:prSet>
      <dgm:spPr/>
      <dgm:t>
        <a:bodyPr/>
        <a:lstStyle/>
        <a:p>
          <a:endParaRPr lang="en-US"/>
        </a:p>
      </dgm:t>
    </dgm:pt>
    <dgm:pt modelId="{DBDED055-776D-439C-BC77-70982FE0E194}" type="pres">
      <dgm:prSet presAssocID="{6D29FFC5-80B8-457D-A8D0-8B9382A4FA6D}" presName="sibTrans" presStyleCnt="0"/>
      <dgm:spPr/>
    </dgm:pt>
    <dgm:pt modelId="{68B39D5F-47FB-49BF-962D-7C64F0127A74}" type="pres">
      <dgm:prSet presAssocID="{43785F40-EEB0-44BC-A71E-67702C9B82DB}" presName="node" presStyleLbl="node1" presStyleIdx="6" presStyleCnt="9">
        <dgm:presLayoutVars>
          <dgm:bulletEnabled val="1"/>
        </dgm:presLayoutVars>
      </dgm:prSet>
      <dgm:spPr/>
      <dgm:t>
        <a:bodyPr/>
        <a:lstStyle/>
        <a:p>
          <a:endParaRPr lang="en-US"/>
        </a:p>
      </dgm:t>
    </dgm:pt>
    <dgm:pt modelId="{01415082-04F3-4B64-893A-07110905F266}" type="pres">
      <dgm:prSet presAssocID="{E7806C64-A5AA-4D80-8DE4-8B0748E1445D}" presName="sibTrans" presStyleCnt="0"/>
      <dgm:spPr/>
    </dgm:pt>
    <dgm:pt modelId="{B86392CE-C311-48C5-805C-4C73F68CD67A}" type="pres">
      <dgm:prSet presAssocID="{CFF2244B-3E7F-48E8-ADD0-1C1E62E245A7}" presName="node" presStyleLbl="node1" presStyleIdx="7" presStyleCnt="9">
        <dgm:presLayoutVars>
          <dgm:bulletEnabled val="1"/>
        </dgm:presLayoutVars>
      </dgm:prSet>
      <dgm:spPr/>
      <dgm:t>
        <a:bodyPr/>
        <a:lstStyle/>
        <a:p>
          <a:endParaRPr lang="en-US"/>
        </a:p>
      </dgm:t>
    </dgm:pt>
    <dgm:pt modelId="{BB0A2E5C-7ACF-4B11-922F-C15190130172}" type="pres">
      <dgm:prSet presAssocID="{18120065-8EE0-43CA-A03E-16FAD8CC1C91}" presName="sibTrans" presStyleCnt="0"/>
      <dgm:spPr/>
    </dgm:pt>
    <dgm:pt modelId="{061F4E8C-E7C5-4EF9-AF88-49ED63871532}" type="pres">
      <dgm:prSet presAssocID="{2E4EEE72-0848-4378-B452-FD724EC0EDE3}" presName="node" presStyleLbl="node1" presStyleIdx="8" presStyleCnt="9">
        <dgm:presLayoutVars>
          <dgm:bulletEnabled val="1"/>
        </dgm:presLayoutVars>
      </dgm:prSet>
      <dgm:spPr/>
      <dgm:t>
        <a:bodyPr/>
        <a:lstStyle/>
        <a:p>
          <a:endParaRPr lang="en-US"/>
        </a:p>
      </dgm:t>
    </dgm:pt>
  </dgm:ptLst>
  <dgm:cxnLst>
    <dgm:cxn modelId="{07E1FF8B-9011-472A-BFAB-4629C45B23FF}" type="presOf" srcId="{46B881BD-7D72-41AD-BFF5-C0D29AFD43BF}" destId="{9AA1F3ED-6380-4280-A076-D242F16CB169}" srcOrd="0" destOrd="0" presId="urn:microsoft.com/office/officeart/2005/8/layout/default"/>
    <dgm:cxn modelId="{C5CD5A4F-789D-4D6B-B4D8-A14205789BED}" srcId="{FB697A19-71D1-401D-8CC8-DDA3242C848C}" destId="{43785F40-EEB0-44BC-A71E-67702C9B82DB}" srcOrd="6" destOrd="0" parTransId="{78D9919A-5F9A-42D7-8289-22D645076A0B}" sibTransId="{E7806C64-A5AA-4D80-8DE4-8B0748E1445D}"/>
    <dgm:cxn modelId="{F6B7E036-6B81-4633-9B15-73BE58F35252}" srcId="{FB697A19-71D1-401D-8CC8-DDA3242C848C}" destId="{46B881BD-7D72-41AD-BFF5-C0D29AFD43BF}" srcOrd="4" destOrd="0" parTransId="{D3D78FCF-AFAE-422F-86E1-A70761B6459D}" sibTransId="{5F5706CC-18C2-4BF2-B8F3-93F1E7C778C5}"/>
    <dgm:cxn modelId="{71517023-D8D8-4E4C-9085-C109AE07A522}" type="presOf" srcId="{6094D0EB-8E78-4F39-9FE9-FA866B71B170}" destId="{CF33D0F1-00A0-44C2-A6C6-F2F64F14C319}" srcOrd="0" destOrd="0" presId="urn:microsoft.com/office/officeart/2005/8/layout/default"/>
    <dgm:cxn modelId="{73790974-EB58-436F-BB29-93618A46DABD}" type="presOf" srcId="{2E4EEE72-0848-4378-B452-FD724EC0EDE3}" destId="{061F4E8C-E7C5-4EF9-AF88-49ED63871532}" srcOrd="0" destOrd="0" presId="urn:microsoft.com/office/officeart/2005/8/layout/default"/>
    <dgm:cxn modelId="{C1EB9FA0-F2DB-47EA-BFCF-947DD6A3B4C4}" srcId="{FB697A19-71D1-401D-8CC8-DDA3242C848C}" destId="{5C1A946B-BEED-4478-AA50-E6B691B4A194}" srcOrd="1" destOrd="0" parTransId="{027646FF-61CE-4DCB-A089-3539B0489B0A}" sibTransId="{59ACA267-19F8-4427-A431-135916EB27CB}"/>
    <dgm:cxn modelId="{8FED3131-A7BD-4D66-843D-64ED11AB0697}" srcId="{FB697A19-71D1-401D-8CC8-DDA3242C848C}" destId="{2E4EEE72-0848-4378-B452-FD724EC0EDE3}" srcOrd="8" destOrd="0" parTransId="{80A64E6B-86FD-4537-923C-232332DAE6EB}" sibTransId="{38D4227F-3E5C-457B-B897-5D7676532FAB}"/>
    <dgm:cxn modelId="{22AA3F20-3F13-4F04-A44E-B121DF13853D}" type="presOf" srcId="{43785F40-EEB0-44BC-A71E-67702C9B82DB}" destId="{68B39D5F-47FB-49BF-962D-7C64F0127A74}" srcOrd="0" destOrd="0" presId="urn:microsoft.com/office/officeart/2005/8/layout/default"/>
    <dgm:cxn modelId="{488A1B87-9359-4242-8FC8-7E1B8649DA75}" type="presOf" srcId="{BB2C0404-CBB2-40ED-BA63-93829BB244AD}" destId="{22B994D3-1A05-4005-987B-4819C6B75DF7}" srcOrd="0" destOrd="0" presId="urn:microsoft.com/office/officeart/2005/8/layout/default"/>
    <dgm:cxn modelId="{0A86DAFD-5217-461B-A4BC-94AA5D63ED66}" srcId="{FB697A19-71D1-401D-8CC8-DDA3242C848C}" destId="{CFF2244B-3E7F-48E8-ADD0-1C1E62E245A7}" srcOrd="7" destOrd="0" parTransId="{AD4D74E9-F7E4-4E5E-B0B6-FD6EF65407F6}" sibTransId="{18120065-8EE0-43CA-A03E-16FAD8CC1C91}"/>
    <dgm:cxn modelId="{C0F16A19-69E4-4063-9D93-267D8857D1CD}" srcId="{FB697A19-71D1-401D-8CC8-DDA3242C848C}" destId="{30D612A6-E05E-4508-B09F-9E694CD0F72C}" srcOrd="0" destOrd="0" parTransId="{BBA12D54-87C5-43E6-80E8-E10473378C30}" sibTransId="{AB0D54C2-4251-4FDA-B261-9AE0A161BF27}"/>
    <dgm:cxn modelId="{9DC44A4F-43F5-425C-B533-6652C9BBB394}" srcId="{FB697A19-71D1-401D-8CC8-DDA3242C848C}" destId="{6514838E-F4DA-45C2-85B3-3D6372D60298}" srcOrd="5" destOrd="0" parTransId="{A36663FD-AD59-4339-B6B0-8DF340750FD1}" sibTransId="{6D29FFC5-80B8-457D-A8D0-8B9382A4FA6D}"/>
    <dgm:cxn modelId="{CC512DD7-B16A-46A2-9790-7096773D6A23}" type="presOf" srcId="{FB697A19-71D1-401D-8CC8-DDA3242C848C}" destId="{AEBC05B7-4B90-4BC7-B1F5-B0510984BBC5}" srcOrd="0" destOrd="0" presId="urn:microsoft.com/office/officeart/2005/8/layout/default"/>
    <dgm:cxn modelId="{56DFB0D5-EAEF-4B8B-A7A0-3FF194486B9B}" srcId="{FB697A19-71D1-401D-8CC8-DDA3242C848C}" destId="{6094D0EB-8E78-4F39-9FE9-FA866B71B170}" srcOrd="3" destOrd="0" parTransId="{45A31226-3A7F-4404-8223-D1F6005D3B47}" sibTransId="{39C5F92B-330E-44B0-A271-3360066D9C66}"/>
    <dgm:cxn modelId="{F73CCA0D-872C-4E47-B498-5435545FF867}" type="presOf" srcId="{6514838E-F4DA-45C2-85B3-3D6372D60298}" destId="{72A294E4-819E-4AA3-9870-B90AD3814ED0}" srcOrd="0" destOrd="0" presId="urn:microsoft.com/office/officeart/2005/8/layout/default"/>
    <dgm:cxn modelId="{A44D92F8-921B-4911-93D8-A84E413DF68E}" type="presOf" srcId="{5C1A946B-BEED-4478-AA50-E6B691B4A194}" destId="{260DC0F0-0C31-40E4-A46A-BF8CE10BD4D0}" srcOrd="0" destOrd="0" presId="urn:microsoft.com/office/officeart/2005/8/layout/default"/>
    <dgm:cxn modelId="{4553AC4F-6EBA-4B49-BFB3-DBBD90A67385}" type="presOf" srcId="{CFF2244B-3E7F-48E8-ADD0-1C1E62E245A7}" destId="{B86392CE-C311-48C5-805C-4C73F68CD67A}" srcOrd="0" destOrd="0" presId="urn:microsoft.com/office/officeart/2005/8/layout/default"/>
    <dgm:cxn modelId="{3D065FB1-F013-4BD4-8BD6-FD163F2D2938}" srcId="{FB697A19-71D1-401D-8CC8-DDA3242C848C}" destId="{BB2C0404-CBB2-40ED-BA63-93829BB244AD}" srcOrd="2" destOrd="0" parTransId="{7C9375AF-5BB5-4D30-A3A0-67588BA426A3}" sibTransId="{BAB5991A-08D8-4A61-91D3-FD7876741BB3}"/>
    <dgm:cxn modelId="{6F002E4B-7A69-430B-8EE9-2701E46761D5}" type="presOf" srcId="{30D612A6-E05E-4508-B09F-9E694CD0F72C}" destId="{26CFB58A-A2F3-4A2D-9731-90F1C807BDAD}" srcOrd="0" destOrd="0" presId="urn:microsoft.com/office/officeart/2005/8/layout/default"/>
    <dgm:cxn modelId="{ABFE3932-0F42-425A-9522-B18DD097177E}" type="presParOf" srcId="{AEBC05B7-4B90-4BC7-B1F5-B0510984BBC5}" destId="{26CFB58A-A2F3-4A2D-9731-90F1C807BDAD}" srcOrd="0" destOrd="0" presId="urn:microsoft.com/office/officeart/2005/8/layout/default"/>
    <dgm:cxn modelId="{949E3EF1-99F1-450C-A168-1A6082821FA2}" type="presParOf" srcId="{AEBC05B7-4B90-4BC7-B1F5-B0510984BBC5}" destId="{40490C9A-DD39-410F-8C68-1FEB1A7AB7A3}" srcOrd="1" destOrd="0" presId="urn:microsoft.com/office/officeart/2005/8/layout/default"/>
    <dgm:cxn modelId="{79C8147F-24C7-4D99-A1D5-C67E5C9E3F3B}" type="presParOf" srcId="{AEBC05B7-4B90-4BC7-B1F5-B0510984BBC5}" destId="{260DC0F0-0C31-40E4-A46A-BF8CE10BD4D0}" srcOrd="2" destOrd="0" presId="urn:microsoft.com/office/officeart/2005/8/layout/default"/>
    <dgm:cxn modelId="{6A2E1161-5EAC-4CD7-9C01-50F33D696DF5}" type="presParOf" srcId="{AEBC05B7-4B90-4BC7-B1F5-B0510984BBC5}" destId="{07B13D02-8E64-47D4-8B33-66EBE78D0A58}" srcOrd="3" destOrd="0" presId="urn:microsoft.com/office/officeart/2005/8/layout/default"/>
    <dgm:cxn modelId="{6EAFA4A1-50FB-4DDB-8BFE-4C277A7DEBD2}" type="presParOf" srcId="{AEBC05B7-4B90-4BC7-B1F5-B0510984BBC5}" destId="{22B994D3-1A05-4005-987B-4819C6B75DF7}" srcOrd="4" destOrd="0" presId="urn:microsoft.com/office/officeart/2005/8/layout/default"/>
    <dgm:cxn modelId="{42665CC2-611F-47AC-9616-A890D3BBEEC2}" type="presParOf" srcId="{AEBC05B7-4B90-4BC7-B1F5-B0510984BBC5}" destId="{CA6E092D-8A58-41EE-A23C-68779E15B408}" srcOrd="5" destOrd="0" presId="urn:microsoft.com/office/officeart/2005/8/layout/default"/>
    <dgm:cxn modelId="{F5540DF5-7A30-4FAC-ADE4-0D50AD416DCC}" type="presParOf" srcId="{AEBC05B7-4B90-4BC7-B1F5-B0510984BBC5}" destId="{CF33D0F1-00A0-44C2-A6C6-F2F64F14C319}" srcOrd="6" destOrd="0" presId="urn:microsoft.com/office/officeart/2005/8/layout/default"/>
    <dgm:cxn modelId="{04DF2579-1D9E-4D6B-90B7-8A95BB076CB3}" type="presParOf" srcId="{AEBC05B7-4B90-4BC7-B1F5-B0510984BBC5}" destId="{3C3735C2-7336-4E6E-B93C-B806E151C233}" srcOrd="7" destOrd="0" presId="urn:microsoft.com/office/officeart/2005/8/layout/default"/>
    <dgm:cxn modelId="{0A229AA2-633D-43FF-9AB9-5154D597D6CB}" type="presParOf" srcId="{AEBC05B7-4B90-4BC7-B1F5-B0510984BBC5}" destId="{9AA1F3ED-6380-4280-A076-D242F16CB169}" srcOrd="8" destOrd="0" presId="urn:microsoft.com/office/officeart/2005/8/layout/default"/>
    <dgm:cxn modelId="{06FB1ECE-11F7-415C-AF91-5C4626DEC902}" type="presParOf" srcId="{AEBC05B7-4B90-4BC7-B1F5-B0510984BBC5}" destId="{1F7E389A-A0F3-449A-AF25-EB38E1C41D9B}" srcOrd="9" destOrd="0" presId="urn:microsoft.com/office/officeart/2005/8/layout/default"/>
    <dgm:cxn modelId="{4949E7B8-56A0-4815-96F0-424820BDB0BF}" type="presParOf" srcId="{AEBC05B7-4B90-4BC7-B1F5-B0510984BBC5}" destId="{72A294E4-819E-4AA3-9870-B90AD3814ED0}" srcOrd="10" destOrd="0" presId="urn:microsoft.com/office/officeart/2005/8/layout/default"/>
    <dgm:cxn modelId="{FA8DA580-9FBD-407C-B8F5-C2E6210F640C}" type="presParOf" srcId="{AEBC05B7-4B90-4BC7-B1F5-B0510984BBC5}" destId="{DBDED055-776D-439C-BC77-70982FE0E194}" srcOrd="11" destOrd="0" presId="urn:microsoft.com/office/officeart/2005/8/layout/default"/>
    <dgm:cxn modelId="{3FC35A38-3362-4311-A909-D1287D4DDAB0}" type="presParOf" srcId="{AEBC05B7-4B90-4BC7-B1F5-B0510984BBC5}" destId="{68B39D5F-47FB-49BF-962D-7C64F0127A74}" srcOrd="12" destOrd="0" presId="urn:microsoft.com/office/officeart/2005/8/layout/default"/>
    <dgm:cxn modelId="{783268A5-810D-42C8-9A68-144A47FDA328}" type="presParOf" srcId="{AEBC05B7-4B90-4BC7-B1F5-B0510984BBC5}" destId="{01415082-04F3-4B64-893A-07110905F266}" srcOrd="13" destOrd="0" presId="urn:microsoft.com/office/officeart/2005/8/layout/default"/>
    <dgm:cxn modelId="{CB15BEA5-3E81-4B24-9315-3B2D719B0A51}" type="presParOf" srcId="{AEBC05B7-4B90-4BC7-B1F5-B0510984BBC5}" destId="{B86392CE-C311-48C5-805C-4C73F68CD67A}" srcOrd="14" destOrd="0" presId="urn:microsoft.com/office/officeart/2005/8/layout/default"/>
    <dgm:cxn modelId="{CB2495E0-9E5F-42DE-B154-00DC6B8FC7D7}" type="presParOf" srcId="{AEBC05B7-4B90-4BC7-B1F5-B0510984BBC5}" destId="{BB0A2E5C-7ACF-4B11-922F-C15190130172}" srcOrd="15" destOrd="0" presId="urn:microsoft.com/office/officeart/2005/8/layout/default"/>
    <dgm:cxn modelId="{E58087E2-D636-4541-9DB3-22342E7C02C6}" type="presParOf" srcId="{AEBC05B7-4B90-4BC7-B1F5-B0510984BBC5}" destId="{061F4E8C-E7C5-4EF9-AF88-49ED63871532}"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473DC7-5CB1-460A-B9B6-23F0C3D74FC0}" type="doc">
      <dgm:prSet loTypeId="urn:microsoft.com/office/officeart/2005/8/layout/vList2" loCatId="list" qsTypeId="urn:microsoft.com/office/officeart/2005/8/quickstyle/simple3" qsCatId="simple" csTypeId="urn:microsoft.com/office/officeart/2005/8/colors/accent2_1" csCatId="accent2" phldr="1"/>
      <dgm:spPr/>
      <dgm:t>
        <a:bodyPr/>
        <a:lstStyle/>
        <a:p>
          <a:endParaRPr lang="en-US"/>
        </a:p>
      </dgm:t>
    </dgm:pt>
    <dgm:pt modelId="{394471B4-327A-42D4-9898-0D08B5097B45}">
      <dgm:prSet/>
      <dgm:spPr/>
      <dgm:t>
        <a:bodyPr/>
        <a:lstStyle/>
        <a:p>
          <a:pPr rtl="0"/>
          <a:r>
            <a:rPr lang="en-US" dirty="0" smtClean="0"/>
            <a:t>© MethodScience; Material Designed and Presented by Dr. B. Unhelkar; drawn from </a:t>
          </a:r>
          <a:r>
            <a:rPr lang="en-US" i="1" dirty="0" smtClean="0"/>
            <a:t>The Art of Agile Practice</a:t>
          </a:r>
          <a:endParaRPr lang="en-US" i="1" dirty="0"/>
        </a:p>
      </dgm:t>
    </dgm:pt>
    <dgm:pt modelId="{395A176C-9A07-42CA-9295-6A1D33A15BC4}" type="parTrans" cxnId="{589BD9FA-3A9F-483A-80E1-7EA94E8B75D1}">
      <dgm:prSet/>
      <dgm:spPr/>
      <dgm:t>
        <a:bodyPr/>
        <a:lstStyle/>
        <a:p>
          <a:endParaRPr lang="en-US"/>
        </a:p>
      </dgm:t>
    </dgm:pt>
    <dgm:pt modelId="{E9BE4963-7667-4BD9-B4B9-859B8F289CE1}" type="sibTrans" cxnId="{589BD9FA-3A9F-483A-80E1-7EA94E8B75D1}">
      <dgm:prSet/>
      <dgm:spPr/>
      <dgm:t>
        <a:bodyPr/>
        <a:lstStyle/>
        <a:p>
          <a:endParaRPr lang="en-US"/>
        </a:p>
      </dgm:t>
    </dgm:pt>
    <dgm:pt modelId="{9A3A497F-24C3-4B9A-8E81-F32F66903BD2}" type="pres">
      <dgm:prSet presAssocID="{83473DC7-5CB1-460A-B9B6-23F0C3D74FC0}" presName="linear" presStyleCnt="0">
        <dgm:presLayoutVars>
          <dgm:animLvl val="lvl"/>
          <dgm:resizeHandles val="exact"/>
        </dgm:presLayoutVars>
      </dgm:prSet>
      <dgm:spPr/>
      <dgm:t>
        <a:bodyPr/>
        <a:lstStyle/>
        <a:p>
          <a:endParaRPr lang="en-US"/>
        </a:p>
      </dgm:t>
    </dgm:pt>
    <dgm:pt modelId="{6D242F04-DB4D-49D3-8CA6-58D8BD67FC04}" type="pres">
      <dgm:prSet presAssocID="{394471B4-327A-42D4-9898-0D08B5097B45}" presName="parentText" presStyleLbl="node1" presStyleIdx="0" presStyleCnt="1">
        <dgm:presLayoutVars>
          <dgm:chMax val="0"/>
          <dgm:bulletEnabled val="1"/>
        </dgm:presLayoutVars>
      </dgm:prSet>
      <dgm:spPr/>
      <dgm:t>
        <a:bodyPr/>
        <a:lstStyle/>
        <a:p>
          <a:endParaRPr lang="en-US"/>
        </a:p>
      </dgm:t>
    </dgm:pt>
  </dgm:ptLst>
  <dgm:cxnLst>
    <dgm:cxn modelId="{396615F3-BCCE-4CE2-A610-91DFBBB00117}" type="presOf" srcId="{83473DC7-5CB1-460A-B9B6-23F0C3D74FC0}" destId="{9A3A497F-24C3-4B9A-8E81-F32F66903BD2}" srcOrd="0" destOrd="0" presId="urn:microsoft.com/office/officeart/2005/8/layout/vList2"/>
    <dgm:cxn modelId="{B76540F4-4112-4AFB-90F5-E55B63061C5D}" type="presOf" srcId="{394471B4-327A-42D4-9898-0D08B5097B45}" destId="{6D242F04-DB4D-49D3-8CA6-58D8BD67FC04}" srcOrd="0" destOrd="0" presId="urn:microsoft.com/office/officeart/2005/8/layout/vList2"/>
    <dgm:cxn modelId="{589BD9FA-3A9F-483A-80E1-7EA94E8B75D1}" srcId="{83473DC7-5CB1-460A-B9B6-23F0C3D74FC0}" destId="{394471B4-327A-42D4-9898-0D08B5097B45}" srcOrd="0" destOrd="0" parTransId="{395A176C-9A07-42CA-9295-6A1D33A15BC4}" sibTransId="{E9BE4963-7667-4BD9-B4B9-859B8F289CE1}"/>
    <dgm:cxn modelId="{2049D496-320D-412E-B22B-DC95691CDE01}" type="presParOf" srcId="{9A3A497F-24C3-4B9A-8E81-F32F66903BD2}" destId="{6D242F04-DB4D-49D3-8CA6-58D8BD67FC0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5B63CDD-2B93-4D12-A03A-1A0F7324CF76}" type="doc">
      <dgm:prSet loTypeId="urn:microsoft.com/office/officeart/2005/8/layout/hProcess11" loCatId="process" qsTypeId="urn:microsoft.com/office/officeart/2005/8/quickstyle/simple3" qsCatId="simple" csTypeId="urn:microsoft.com/office/officeart/2005/8/colors/accent1_1" csCatId="accent1" phldr="1"/>
      <dgm:spPr/>
    </dgm:pt>
    <dgm:pt modelId="{764EB12F-B16B-43DE-B413-F772026F52EA}">
      <dgm:prSet phldrT="[Text]" custT="1"/>
      <dgm:spPr/>
      <dgm:t>
        <a:bodyPr/>
        <a:lstStyle/>
        <a:p>
          <a:r>
            <a:rPr lang="en-US" sz="1600" b="1" i="1" dirty="0" smtClean="0">
              <a:solidFill>
                <a:srgbClr val="C00000"/>
              </a:solidFill>
            </a:rPr>
            <a:t>Requirements</a:t>
          </a:r>
          <a:endParaRPr lang="en-US" sz="1600" b="1" i="1" dirty="0">
            <a:solidFill>
              <a:srgbClr val="C00000"/>
            </a:solidFill>
          </a:endParaRPr>
        </a:p>
      </dgm:t>
    </dgm:pt>
    <dgm:pt modelId="{E3E1A6EB-D18B-4D27-976E-683A9CC52DD6}" type="parTrans" cxnId="{5FD990D6-0DF4-4832-9793-190360C3FB71}">
      <dgm:prSet/>
      <dgm:spPr/>
      <dgm:t>
        <a:bodyPr/>
        <a:lstStyle/>
        <a:p>
          <a:endParaRPr lang="en-US" sz="2000" b="1" i="1">
            <a:solidFill>
              <a:srgbClr val="C00000"/>
            </a:solidFill>
          </a:endParaRPr>
        </a:p>
      </dgm:t>
    </dgm:pt>
    <dgm:pt modelId="{C4035B61-72D5-41C0-BAEE-56EB422A78BB}" type="sibTrans" cxnId="{5FD990D6-0DF4-4832-9793-190360C3FB71}">
      <dgm:prSet/>
      <dgm:spPr/>
      <dgm:t>
        <a:bodyPr/>
        <a:lstStyle/>
        <a:p>
          <a:endParaRPr lang="en-US" sz="2000" b="1" i="1">
            <a:solidFill>
              <a:srgbClr val="C00000"/>
            </a:solidFill>
          </a:endParaRPr>
        </a:p>
      </dgm:t>
    </dgm:pt>
    <dgm:pt modelId="{2AE5F01B-9520-4C42-8518-60FEAA6C4082}">
      <dgm:prSet phldrT="[Text]" custT="1"/>
      <dgm:spPr/>
      <dgm:t>
        <a:bodyPr/>
        <a:lstStyle/>
        <a:p>
          <a:r>
            <a:rPr lang="en-US" sz="1600" b="1" i="1" dirty="0" smtClean="0">
              <a:solidFill>
                <a:srgbClr val="C00000"/>
              </a:solidFill>
            </a:rPr>
            <a:t>Analysis / Design</a:t>
          </a:r>
          <a:endParaRPr lang="en-US" sz="1600" b="1" i="1" dirty="0">
            <a:solidFill>
              <a:srgbClr val="C00000"/>
            </a:solidFill>
          </a:endParaRPr>
        </a:p>
      </dgm:t>
    </dgm:pt>
    <dgm:pt modelId="{E2ADD8A4-EFB2-43C2-9A59-1EAA75309E19}" type="parTrans" cxnId="{17EADD7E-C5DB-44D5-B13C-B0B39FDC88B1}">
      <dgm:prSet/>
      <dgm:spPr/>
      <dgm:t>
        <a:bodyPr/>
        <a:lstStyle/>
        <a:p>
          <a:endParaRPr lang="en-US" sz="2000" b="1" i="1">
            <a:solidFill>
              <a:srgbClr val="C00000"/>
            </a:solidFill>
          </a:endParaRPr>
        </a:p>
      </dgm:t>
    </dgm:pt>
    <dgm:pt modelId="{E8B03FD3-2FAD-4BA1-9603-04982D914B32}" type="sibTrans" cxnId="{17EADD7E-C5DB-44D5-B13C-B0B39FDC88B1}">
      <dgm:prSet/>
      <dgm:spPr/>
      <dgm:t>
        <a:bodyPr/>
        <a:lstStyle/>
        <a:p>
          <a:endParaRPr lang="en-US" sz="2000" b="1" i="1">
            <a:solidFill>
              <a:srgbClr val="C00000"/>
            </a:solidFill>
          </a:endParaRPr>
        </a:p>
      </dgm:t>
    </dgm:pt>
    <dgm:pt modelId="{33564020-D3D1-4052-81D7-F4C2100B6386}">
      <dgm:prSet phldrT="[Text]" custT="1"/>
      <dgm:spPr/>
      <dgm:t>
        <a:bodyPr/>
        <a:lstStyle/>
        <a:p>
          <a:r>
            <a:rPr lang="en-US" sz="1600" b="1" i="1" dirty="0" smtClean="0">
              <a:solidFill>
                <a:srgbClr val="C00000"/>
              </a:solidFill>
            </a:rPr>
            <a:t>Code / Test</a:t>
          </a:r>
          <a:endParaRPr lang="en-US" sz="1600" b="1" i="1" dirty="0">
            <a:solidFill>
              <a:srgbClr val="C00000"/>
            </a:solidFill>
          </a:endParaRPr>
        </a:p>
      </dgm:t>
    </dgm:pt>
    <dgm:pt modelId="{9383AD76-C146-4335-A980-5C9226B80491}" type="parTrans" cxnId="{DB473EEA-C774-41CD-89BA-1B226BFF1BC9}">
      <dgm:prSet/>
      <dgm:spPr/>
      <dgm:t>
        <a:bodyPr/>
        <a:lstStyle/>
        <a:p>
          <a:endParaRPr lang="en-US" sz="2000" b="1" i="1">
            <a:solidFill>
              <a:srgbClr val="C00000"/>
            </a:solidFill>
          </a:endParaRPr>
        </a:p>
      </dgm:t>
    </dgm:pt>
    <dgm:pt modelId="{0AC61165-E218-4BFC-B98F-D352F2743BB6}" type="sibTrans" cxnId="{DB473EEA-C774-41CD-89BA-1B226BFF1BC9}">
      <dgm:prSet/>
      <dgm:spPr/>
      <dgm:t>
        <a:bodyPr/>
        <a:lstStyle/>
        <a:p>
          <a:endParaRPr lang="en-US" sz="2000" b="1" i="1">
            <a:solidFill>
              <a:srgbClr val="C00000"/>
            </a:solidFill>
          </a:endParaRPr>
        </a:p>
      </dgm:t>
    </dgm:pt>
    <dgm:pt modelId="{5264E40F-800B-4D15-9C3D-D62474802586}">
      <dgm:prSet phldrT="[Text]" custT="1"/>
      <dgm:spPr/>
      <dgm:t>
        <a:bodyPr/>
        <a:lstStyle/>
        <a:p>
          <a:r>
            <a:rPr lang="en-US" sz="1600" b="1" i="1" dirty="0" smtClean="0">
              <a:solidFill>
                <a:srgbClr val="C00000"/>
              </a:solidFill>
            </a:rPr>
            <a:t>Showcase / Accept</a:t>
          </a:r>
          <a:endParaRPr lang="en-US" sz="1600" b="1" i="1" dirty="0">
            <a:solidFill>
              <a:srgbClr val="C00000"/>
            </a:solidFill>
          </a:endParaRPr>
        </a:p>
      </dgm:t>
    </dgm:pt>
    <dgm:pt modelId="{AEAD7DEE-CE6C-4C35-8D6F-5B1453DB0A54}" type="parTrans" cxnId="{E56BC0F6-77D1-4EF1-856B-658A27EA046E}">
      <dgm:prSet/>
      <dgm:spPr/>
      <dgm:t>
        <a:bodyPr/>
        <a:lstStyle/>
        <a:p>
          <a:endParaRPr lang="en-US" sz="2000" b="1" i="1">
            <a:solidFill>
              <a:srgbClr val="C00000"/>
            </a:solidFill>
          </a:endParaRPr>
        </a:p>
      </dgm:t>
    </dgm:pt>
    <dgm:pt modelId="{08228697-596C-4ED8-AE48-BDECDB5F44BD}" type="sibTrans" cxnId="{E56BC0F6-77D1-4EF1-856B-658A27EA046E}">
      <dgm:prSet/>
      <dgm:spPr/>
      <dgm:t>
        <a:bodyPr/>
        <a:lstStyle/>
        <a:p>
          <a:endParaRPr lang="en-US" sz="2000" b="1" i="1">
            <a:solidFill>
              <a:srgbClr val="C00000"/>
            </a:solidFill>
          </a:endParaRPr>
        </a:p>
      </dgm:t>
    </dgm:pt>
    <dgm:pt modelId="{49F29032-84B9-4366-BE59-9B8768657988}" type="pres">
      <dgm:prSet presAssocID="{75B63CDD-2B93-4D12-A03A-1A0F7324CF76}" presName="Name0" presStyleCnt="0">
        <dgm:presLayoutVars>
          <dgm:dir/>
          <dgm:resizeHandles val="exact"/>
        </dgm:presLayoutVars>
      </dgm:prSet>
      <dgm:spPr/>
    </dgm:pt>
    <dgm:pt modelId="{4089DC4B-4D1B-41C9-84C3-5C6CB013068D}" type="pres">
      <dgm:prSet presAssocID="{75B63CDD-2B93-4D12-A03A-1A0F7324CF76}" presName="arrow" presStyleLbl="bgShp" presStyleIdx="0" presStyleCnt="1"/>
      <dgm:spPr/>
    </dgm:pt>
    <dgm:pt modelId="{D9C5C5CC-CB0A-495C-B3D9-F137DBBEA271}" type="pres">
      <dgm:prSet presAssocID="{75B63CDD-2B93-4D12-A03A-1A0F7324CF76}" presName="points" presStyleCnt="0"/>
      <dgm:spPr/>
    </dgm:pt>
    <dgm:pt modelId="{DC7FC79B-151F-43E1-82FF-08CF560E983F}" type="pres">
      <dgm:prSet presAssocID="{764EB12F-B16B-43DE-B413-F772026F52EA}" presName="compositeA" presStyleCnt="0"/>
      <dgm:spPr/>
    </dgm:pt>
    <dgm:pt modelId="{D1B53FC2-3251-4512-82A9-13D4C7DB1F82}" type="pres">
      <dgm:prSet presAssocID="{764EB12F-B16B-43DE-B413-F772026F52EA}" presName="textA" presStyleLbl="revTx" presStyleIdx="0" presStyleCnt="4">
        <dgm:presLayoutVars>
          <dgm:bulletEnabled val="1"/>
        </dgm:presLayoutVars>
      </dgm:prSet>
      <dgm:spPr/>
      <dgm:t>
        <a:bodyPr/>
        <a:lstStyle/>
        <a:p>
          <a:endParaRPr lang="en-US"/>
        </a:p>
      </dgm:t>
    </dgm:pt>
    <dgm:pt modelId="{E2CCBCE0-5798-4AA8-B7A2-4CD95941B5F0}" type="pres">
      <dgm:prSet presAssocID="{764EB12F-B16B-43DE-B413-F772026F52EA}" presName="circleA" presStyleLbl="node1" presStyleIdx="0" presStyleCnt="4"/>
      <dgm:spPr/>
    </dgm:pt>
    <dgm:pt modelId="{BB585F34-86ED-461B-BDAD-FFE26C8E0235}" type="pres">
      <dgm:prSet presAssocID="{764EB12F-B16B-43DE-B413-F772026F52EA}" presName="spaceA" presStyleCnt="0"/>
      <dgm:spPr/>
    </dgm:pt>
    <dgm:pt modelId="{360FC249-3F1A-43E0-98E2-2DF8CDD8B23D}" type="pres">
      <dgm:prSet presAssocID="{C4035B61-72D5-41C0-BAEE-56EB422A78BB}" presName="space" presStyleCnt="0"/>
      <dgm:spPr/>
    </dgm:pt>
    <dgm:pt modelId="{76BA6DA1-AEDE-4DF8-B2A0-6E96C30F26F6}" type="pres">
      <dgm:prSet presAssocID="{2AE5F01B-9520-4C42-8518-60FEAA6C4082}" presName="compositeB" presStyleCnt="0"/>
      <dgm:spPr/>
    </dgm:pt>
    <dgm:pt modelId="{D938E929-F739-46A1-A716-2567A4E11ADB}" type="pres">
      <dgm:prSet presAssocID="{2AE5F01B-9520-4C42-8518-60FEAA6C4082}" presName="textB" presStyleLbl="revTx" presStyleIdx="1" presStyleCnt="4">
        <dgm:presLayoutVars>
          <dgm:bulletEnabled val="1"/>
        </dgm:presLayoutVars>
      </dgm:prSet>
      <dgm:spPr/>
      <dgm:t>
        <a:bodyPr/>
        <a:lstStyle/>
        <a:p>
          <a:endParaRPr lang="en-US"/>
        </a:p>
      </dgm:t>
    </dgm:pt>
    <dgm:pt modelId="{0FBAF61E-77F2-43CF-BEAE-236F9E2516B6}" type="pres">
      <dgm:prSet presAssocID="{2AE5F01B-9520-4C42-8518-60FEAA6C4082}" presName="circleB" presStyleLbl="node1" presStyleIdx="1" presStyleCnt="4"/>
      <dgm:spPr/>
    </dgm:pt>
    <dgm:pt modelId="{D6FCE49F-6622-410A-AB5D-399F7D593F08}" type="pres">
      <dgm:prSet presAssocID="{2AE5F01B-9520-4C42-8518-60FEAA6C4082}" presName="spaceB" presStyleCnt="0"/>
      <dgm:spPr/>
    </dgm:pt>
    <dgm:pt modelId="{8925087C-9033-44EE-A0F1-F616BC65F7A4}" type="pres">
      <dgm:prSet presAssocID="{E8B03FD3-2FAD-4BA1-9603-04982D914B32}" presName="space" presStyleCnt="0"/>
      <dgm:spPr/>
    </dgm:pt>
    <dgm:pt modelId="{7113404B-49D4-496F-87D2-E63438434157}" type="pres">
      <dgm:prSet presAssocID="{33564020-D3D1-4052-81D7-F4C2100B6386}" presName="compositeA" presStyleCnt="0"/>
      <dgm:spPr/>
    </dgm:pt>
    <dgm:pt modelId="{7F7870C8-E126-49E6-B590-D4CDA769563E}" type="pres">
      <dgm:prSet presAssocID="{33564020-D3D1-4052-81D7-F4C2100B6386}" presName="textA" presStyleLbl="revTx" presStyleIdx="2" presStyleCnt="4">
        <dgm:presLayoutVars>
          <dgm:bulletEnabled val="1"/>
        </dgm:presLayoutVars>
      </dgm:prSet>
      <dgm:spPr/>
      <dgm:t>
        <a:bodyPr/>
        <a:lstStyle/>
        <a:p>
          <a:endParaRPr lang="en-US"/>
        </a:p>
      </dgm:t>
    </dgm:pt>
    <dgm:pt modelId="{86687151-F0E4-485F-947D-3132A959070B}" type="pres">
      <dgm:prSet presAssocID="{33564020-D3D1-4052-81D7-F4C2100B6386}" presName="circleA" presStyleLbl="node1" presStyleIdx="2" presStyleCnt="4"/>
      <dgm:spPr/>
    </dgm:pt>
    <dgm:pt modelId="{D83D3724-8E50-48C9-B130-1D2D78157C5C}" type="pres">
      <dgm:prSet presAssocID="{33564020-D3D1-4052-81D7-F4C2100B6386}" presName="spaceA" presStyleCnt="0"/>
      <dgm:spPr/>
    </dgm:pt>
    <dgm:pt modelId="{5F30EC44-586F-430B-BBD0-914EA3443262}" type="pres">
      <dgm:prSet presAssocID="{0AC61165-E218-4BFC-B98F-D352F2743BB6}" presName="space" presStyleCnt="0"/>
      <dgm:spPr/>
    </dgm:pt>
    <dgm:pt modelId="{78CAA00E-8E11-4D9F-B943-19527847722C}" type="pres">
      <dgm:prSet presAssocID="{5264E40F-800B-4D15-9C3D-D62474802586}" presName="compositeB" presStyleCnt="0"/>
      <dgm:spPr/>
    </dgm:pt>
    <dgm:pt modelId="{E0837FF7-AB2F-41D9-8095-3F1E994A2918}" type="pres">
      <dgm:prSet presAssocID="{5264E40F-800B-4D15-9C3D-D62474802586}" presName="textB" presStyleLbl="revTx" presStyleIdx="3" presStyleCnt="4">
        <dgm:presLayoutVars>
          <dgm:bulletEnabled val="1"/>
        </dgm:presLayoutVars>
      </dgm:prSet>
      <dgm:spPr/>
      <dgm:t>
        <a:bodyPr/>
        <a:lstStyle/>
        <a:p>
          <a:endParaRPr lang="en-US"/>
        </a:p>
      </dgm:t>
    </dgm:pt>
    <dgm:pt modelId="{06382E53-A35E-4DC3-BBEA-7517E0B92C3B}" type="pres">
      <dgm:prSet presAssocID="{5264E40F-800B-4D15-9C3D-D62474802586}" presName="circleB" presStyleLbl="node1" presStyleIdx="3" presStyleCnt="4"/>
      <dgm:spPr/>
    </dgm:pt>
    <dgm:pt modelId="{15A05E83-0655-404A-AF36-EFD862902F55}" type="pres">
      <dgm:prSet presAssocID="{5264E40F-800B-4D15-9C3D-D62474802586}" presName="spaceB" presStyleCnt="0"/>
      <dgm:spPr/>
    </dgm:pt>
  </dgm:ptLst>
  <dgm:cxnLst>
    <dgm:cxn modelId="{4147301F-C7C1-46E4-8ED6-F27871010DD0}" type="presOf" srcId="{2AE5F01B-9520-4C42-8518-60FEAA6C4082}" destId="{D938E929-F739-46A1-A716-2567A4E11ADB}" srcOrd="0" destOrd="0" presId="urn:microsoft.com/office/officeart/2005/8/layout/hProcess11"/>
    <dgm:cxn modelId="{6FAC1950-6DAC-405C-9700-A6756C8AAADA}" type="presOf" srcId="{75B63CDD-2B93-4D12-A03A-1A0F7324CF76}" destId="{49F29032-84B9-4366-BE59-9B8768657988}" srcOrd="0" destOrd="0" presId="urn:microsoft.com/office/officeart/2005/8/layout/hProcess11"/>
    <dgm:cxn modelId="{E56BC0F6-77D1-4EF1-856B-658A27EA046E}" srcId="{75B63CDD-2B93-4D12-A03A-1A0F7324CF76}" destId="{5264E40F-800B-4D15-9C3D-D62474802586}" srcOrd="3" destOrd="0" parTransId="{AEAD7DEE-CE6C-4C35-8D6F-5B1453DB0A54}" sibTransId="{08228697-596C-4ED8-AE48-BDECDB5F44BD}"/>
    <dgm:cxn modelId="{17EADD7E-C5DB-44D5-B13C-B0B39FDC88B1}" srcId="{75B63CDD-2B93-4D12-A03A-1A0F7324CF76}" destId="{2AE5F01B-9520-4C42-8518-60FEAA6C4082}" srcOrd="1" destOrd="0" parTransId="{E2ADD8A4-EFB2-43C2-9A59-1EAA75309E19}" sibTransId="{E8B03FD3-2FAD-4BA1-9603-04982D914B32}"/>
    <dgm:cxn modelId="{DB473EEA-C774-41CD-89BA-1B226BFF1BC9}" srcId="{75B63CDD-2B93-4D12-A03A-1A0F7324CF76}" destId="{33564020-D3D1-4052-81D7-F4C2100B6386}" srcOrd="2" destOrd="0" parTransId="{9383AD76-C146-4335-A980-5C9226B80491}" sibTransId="{0AC61165-E218-4BFC-B98F-D352F2743BB6}"/>
    <dgm:cxn modelId="{5068A43B-3D6D-4EB1-8189-F6419BACDA48}" type="presOf" srcId="{5264E40F-800B-4D15-9C3D-D62474802586}" destId="{E0837FF7-AB2F-41D9-8095-3F1E994A2918}" srcOrd="0" destOrd="0" presId="urn:microsoft.com/office/officeart/2005/8/layout/hProcess11"/>
    <dgm:cxn modelId="{6182D898-1102-49ED-851C-2F4A2B12B352}" type="presOf" srcId="{33564020-D3D1-4052-81D7-F4C2100B6386}" destId="{7F7870C8-E126-49E6-B590-D4CDA769563E}" srcOrd="0" destOrd="0" presId="urn:microsoft.com/office/officeart/2005/8/layout/hProcess11"/>
    <dgm:cxn modelId="{79984336-2FBB-4357-8FFF-199336196316}" type="presOf" srcId="{764EB12F-B16B-43DE-B413-F772026F52EA}" destId="{D1B53FC2-3251-4512-82A9-13D4C7DB1F82}" srcOrd="0" destOrd="0" presId="urn:microsoft.com/office/officeart/2005/8/layout/hProcess11"/>
    <dgm:cxn modelId="{5FD990D6-0DF4-4832-9793-190360C3FB71}" srcId="{75B63CDD-2B93-4D12-A03A-1A0F7324CF76}" destId="{764EB12F-B16B-43DE-B413-F772026F52EA}" srcOrd="0" destOrd="0" parTransId="{E3E1A6EB-D18B-4D27-976E-683A9CC52DD6}" sibTransId="{C4035B61-72D5-41C0-BAEE-56EB422A78BB}"/>
    <dgm:cxn modelId="{7E6B1FE4-0D29-43FB-8DFE-FC2B31AFC053}" type="presParOf" srcId="{49F29032-84B9-4366-BE59-9B8768657988}" destId="{4089DC4B-4D1B-41C9-84C3-5C6CB013068D}" srcOrd="0" destOrd="0" presId="urn:microsoft.com/office/officeart/2005/8/layout/hProcess11"/>
    <dgm:cxn modelId="{1D5EEB24-A51C-4918-863E-102B0A112180}" type="presParOf" srcId="{49F29032-84B9-4366-BE59-9B8768657988}" destId="{D9C5C5CC-CB0A-495C-B3D9-F137DBBEA271}" srcOrd="1" destOrd="0" presId="urn:microsoft.com/office/officeart/2005/8/layout/hProcess11"/>
    <dgm:cxn modelId="{E03BE8FF-FDF0-465C-9045-CF55BE134D8E}" type="presParOf" srcId="{D9C5C5CC-CB0A-495C-B3D9-F137DBBEA271}" destId="{DC7FC79B-151F-43E1-82FF-08CF560E983F}" srcOrd="0" destOrd="0" presId="urn:microsoft.com/office/officeart/2005/8/layout/hProcess11"/>
    <dgm:cxn modelId="{11948F0F-DECD-42A7-85AB-8170D7CF37DD}" type="presParOf" srcId="{DC7FC79B-151F-43E1-82FF-08CF560E983F}" destId="{D1B53FC2-3251-4512-82A9-13D4C7DB1F82}" srcOrd="0" destOrd="0" presId="urn:microsoft.com/office/officeart/2005/8/layout/hProcess11"/>
    <dgm:cxn modelId="{F3BEF6E6-C9E9-413B-B619-F229399EE0F9}" type="presParOf" srcId="{DC7FC79B-151F-43E1-82FF-08CF560E983F}" destId="{E2CCBCE0-5798-4AA8-B7A2-4CD95941B5F0}" srcOrd="1" destOrd="0" presId="urn:microsoft.com/office/officeart/2005/8/layout/hProcess11"/>
    <dgm:cxn modelId="{C2FDE54D-C821-4E11-8793-CDF4B7A1C2C6}" type="presParOf" srcId="{DC7FC79B-151F-43E1-82FF-08CF560E983F}" destId="{BB585F34-86ED-461B-BDAD-FFE26C8E0235}" srcOrd="2" destOrd="0" presId="urn:microsoft.com/office/officeart/2005/8/layout/hProcess11"/>
    <dgm:cxn modelId="{7CD0FAAC-594B-46EB-9BE3-3081193D49E7}" type="presParOf" srcId="{D9C5C5CC-CB0A-495C-B3D9-F137DBBEA271}" destId="{360FC249-3F1A-43E0-98E2-2DF8CDD8B23D}" srcOrd="1" destOrd="0" presId="urn:microsoft.com/office/officeart/2005/8/layout/hProcess11"/>
    <dgm:cxn modelId="{4866BF2A-352C-46AF-B92E-41EF4C9140F8}" type="presParOf" srcId="{D9C5C5CC-CB0A-495C-B3D9-F137DBBEA271}" destId="{76BA6DA1-AEDE-4DF8-B2A0-6E96C30F26F6}" srcOrd="2" destOrd="0" presId="urn:microsoft.com/office/officeart/2005/8/layout/hProcess11"/>
    <dgm:cxn modelId="{DBB87951-0588-4641-8695-792D2402DEB3}" type="presParOf" srcId="{76BA6DA1-AEDE-4DF8-B2A0-6E96C30F26F6}" destId="{D938E929-F739-46A1-A716-2567A4E11ADB}" srcOrd="0" destOrd="0" presId="urn:microsoft.com/office/officeart/2005/8/layout/hProcess11"/>
    <dgm:cxn modelId="{BF008F9A-1F85-43B9-9F97-4D77C565DF08}" type="presParOf" srcId="{76BA6DA1-AEDE-4DF8-B2A0-6E96C30F26F6}" destId="{0FBAF61E-77F2-43CF-BEAE-236F9E2516B6}" srcOrd="1" destOrd="0" presId="urn:microsoft.com/office/officeart/2005/8/layout/hProcess11"/>
    <dgm:cxn modelId="{D017B2C2-E212-4406-855B-E1FBDA579400}" type="presParOf" srcId="{76BA6DA1-AEDE-4DF8-B2A0-6E96C30F26F6}" destId="{D6FCE49F-6622-410A-AB5D-399F7D593F08}" srcOrd="2" destOrd="0" presId="urn:microsoft.com/office/officeart/2005/8/layout/hProcess11"/>
    <dgm:cxn modelId="{2965004B-91D4-4C1A-9D1A-B65427AF992D}" type="presParOf" srcId="{D9C5C5CC-CB0A-495C-B3D9-F137DBBEA271}" destId="{8925087C-9033-44EE-A0F1-F616BC65F7A4}" srcOrd="3" destOrd="0" presId="urn:microsoft.com/office/officeart/2005/8/layout/hProcess11"/>
    <dgm:cxn modelId="{0A9B35F5-AB77-498E-9304-C97D79CBF1B3}" type="presParOf" srcId="{D9C5C5CC-CB0A-495C-B3D9-F137DBBEA271}" destId="{7113404B-49D4-496F-87D2-E63438434157}" srcOrd="4" destOrd="0" presId="urn:microsoft.com/office/officeart/2005/8/layout/hProcess11"/>
    <dgm:cxn modelId="{0CF6C9F0-D19C-447A-B8F0-215D1AC4CBED}" type="presParOf" srcId="{7113404B-49D4-496F-87D2-E63438434157}" destId="{7F7870C8-E126-49E6-B590-D4CDA769563E}" srcOrd="0" destOrd="0" presId="urn:microsoft.com/office/officeart/2005/8/layout/hProcess11"/>
    <dgm:cxn modelId="{30EBB135-612D-4F08-ADC3-B2804AAE0AE7}" type="presParOf" srcId="{7113404B-49D4-496F-87D2-E63438434157}" destId="{86687151-F0E4-485F-947D-3132A959070B}" srcOrd="1" destOrd="0" presId="urn:microsoft.com/office/officeart/2005/8/layout/hProcess11"/>
    <dgm:cxn modelId="{93DF22EC-DB86-43D7-8C49-42A43E547EC8}" type="presParOf" srcId="{7113404B-49D4-496F-87D2-E63438434157}" destId="{D83D3724-8E50-48C9-B130-1D2D78157C5C}" srcOrd="2" destOrd="0" presId="urn:microsoft.com/office/officeart/2005/8/layout/hProcess11"/>
    <dgm:cxn modelId="{94036DEF-0013-4B59-A6EA-8AB702D23F02}" type="presParOf" srcId="{D9C5C5CC-CB0A-495C-B3D9-F137DBBEA271}" destId="{5F30EC44-586F-430B-BBD0-914EA3443262}" srcOrd="5" destOrd="0" presId="urn:microsoft.com/office/officeart/2005/8/layout/hProcess11"/>
    <dgm:cxn modelId="{42EB558B-ED7A-4AFA-BB26-4B85DE7AFB61}" type="presParOf" srcId="{D9C5C5CC-CB0A-495C-B3D9-F137DBBEA271}" destId="{78CAA00E-8E11-4D9F-B943-19527847722C}" srcOrd="6" destOrd="0" presId="urn:microsoft.com/office/officeart/2005/8/layout/hProcess11"/>
    <dgm:cxn modelId="{3F0A122C-F117-4276-9BBB-B92C4F1A3D3A}" type="presParOf" srcId="{78CAA00E-8E11-4D9F-B943-19527847722C}" destId="{E0837FF7-AB2F-41D9-8095-3F1E994A2918}" srcOrd="0" destOrd="0" presId="urn:microsoft.com/office/officeart/2005/8/layout/hProcess11"/>
    <dgm:cxn modelId="{80500D51-D8A1-4535-86D7-2A6471EA61C7}" type="presParOf" srcId="{78CAA00E-8E11-4D9F-B943-19527847722C}" destId="{06382E53-A35E-4DC3-BBEA-7517E0B92C3B}" srcOrd="1" destOrd="0" presId="urn:microsoft.com/office/officeart/2005/8/layout/hProcess11"/>
    <dgm:cxn modelId="{2DBBFF13-D826-4FC9-BEA6-1EB2D6AAED99}" type="presParOf" srcId="{78CAA00E-8E11-4D9F-B943-19527847722C}" destId="{15A05E83-0655-404A-AF36-EFD862902F55}"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3473DC7-5CB1-460A-B9B6-23F0C3D74FC0}" type="doc">
      <dgm:prSet loTypeId="urn:microsoft.com/office/officeart/2005/8/layout/vList2" loCatId="list" qsTypeId="urn:microsoft.com/office/officeart/2005/8/quickstyle/simple3" qsCatId="simple" csTypeId="urn:microsoft.com/office/officeart/2005/8/colors/accent2_1" csCatId="accent2" phldr="1"/>
      <dgm:spPr/>
      <dgm:t>
        <a:bodyPr/>
        <a:lstStyle/>
        <a:p>
          <a:endParaRPr lang="en-US"/>
        </a:p>
      </dgm:t>
    </dgm:pt>
    <dgm:pt modelId="{394471B4-327A-42D4-9898-0D08B5097B45}">
      <dgm:prSet/>
      <dgm:spPr/>
      <dgm:t>
        <a:bodyPr/>
        <a:lstStyle/>
        <a:p>
          <a:pPr rtl="0"/>
          <a:r>
            <a:rPr lang="en-US" dirty="0" smtClean="0"/>
            <a:t>© MethodScience; Material Designed and Presented by Dr. B. Unhelkar; drawn from </a:t>
          </a:r>
          <a:r>
            <a:rPr lang="en-US" i="1" dirty="0" smtClean="0"/>
            <a:t>The Art of Agile Practice</a:t>
          </a:r>
          <a:endParaRPr lang="en-US" i="1" dirty="0"/>
        </a:p>
      </dgm:t>
    </dgm:pt>
    <dgm:pt modelId="{395A176C-9A07-42CA-9295-6A1D33A15BC4}" type="parTrans" cxnId="{589BD9FA-3A9F-483A-80E1-7EA94E8B75D1}">
      <dgm:prSet/>
      <dgm:spPr/>
      <dgm:t>
        <a:bodyPr/>
        <a:lstStyle/>
        <a:p>
          <a:endParaRPr lang="en-US"/>
        </a:p>
      </dgm:t>
    </dgm:pt>
    <dgm:pt modelId="{E9BE4963-7667-4BD9-B4B9-859B8F289CE1}" type="sibTrans" cxnId="{589BD9FA-3A9F-483A-80E1-7EA94E8B75D1}">
      <dgm:prSet/>
      <dgm:spPr/>
      <dgm:t>
        <a:bodyPr/>
        <a:lstStyle/>
        <a:p>
          <a:endParaRPr lang="en-US"/>
        </a:p>
      </dgm:t>
    </dgm:pt>
    <dgm:pt modelId="{9A3A497F-24C3-4B9A-8E81-F32F66903BD2}" type="pres">
      <dgm:prSet presAssocID="{83473DC7-5CB1-460A-B9B6-23F0C3D74FC0}" presName="linear" presStyleCnt="0">
        <dgm:presLayoutVars>
          <dgm:animLvl val="lvl"/>
          <dgm:resizeHandles val="exact"/>
        </dgm:presLayoutVars>
      </dgm:prSet>
      <dgm:spPr/>
      <dgm:t>
        <a:bodyPr/>
        <a:lstStyle/>
        <a:p>
          <a:endParaRPr lang="en-US"/>
        </a:p>
      </dgm:t>
    </dgm:pt>
    <dgm:pt modelId="{6D242F04-DB4D-49D3-8CA6-58D8BD67FC04}" type="pres">
      <dgm:prSet presAssocID="{394471B4-327A-42D4-9898-0D08B5097B45}" presName="parentText" presStyleLbl="node1" presStyleIdx="0" presStyleCnt="1">
        <dgm:presLayoutVars>
          <dgm:chMax val="0"/>
          <dgm:bulletEnabled val="1"/>
        </dgm:presLayoutVars>
      </dgm:prSet>
      <dgm:spPr/>
      <dgm:t>
        <a:bodyPr/>
        <a:lstStyle/>
        <a:p>
          <a:endParaRPr lang="en-US"/>
        </a:p>
      </dgm:t>
    </dgm:pt>
  </dgm:ptLst>
  <dgm:cxnLst>
    <dgm:cxn modelId="{396615F3-BCCE-4CE2-A610-91DFBBB00117}" type="presOf" srcId="{83473DC7-5CB1-460A-B9B6-23F0C3D74FC0}" destId="{9A3A497F-24C3-4B9A-8E81-F32F66903BD2}" srcOrd="0" destOrd="0" presId="urn:microsoft.com/office/officeart/2005/8/layout/vList2"/>
    <dgm:cxn modelId="{B76540F4-4112-4AFB-90F5-E55B63061C5D}" type="presOf" srcId="{394471B4-327A-42D4-9898-0D08B5097B45}" destId="{6D242F04-DB4D-49D3-8CA6-58D8BD67FC04}" srcOrd="0" destOrd="0" presId="urn:microsoft.com/office/officeart/2005/8/layout/vList2"/>
    <dgm:cxn modelId="{589BD9FA-3A9F-483A-80E1-7EA94E8B75D1}" srcId="{83473DC7-5CB1-460A-B9B6-23F0C3D74FC0}" destId="{394471B4-327A-42D4-9898-0D08B5097B45}" srcOrd="0" destOrd="0" parTransId="{395A176C-9A07-42CA-9295-6A1D33A15BC4}" sibTransId="{E9BE4963-7667-4BD9-B4B9-859B8F289CE1}"/>
    <dgm:cxn modelId="{2049D496-320D-412E-B22B-DC95691CDE01}" type="presParOf" srcId="{9A3A497F-24C3-4B9A-8E81-F32F66903BD2}" destId="{6D242F04-DB4D-49D3-8CA6-58D8BD67FC0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3473DC7-5CB1-460A-B9B6-23F0C3D74FC0}" type="doc">
      <dgm:prSet loTypeId="urn:microsoft.com/office/officeart/2005/8/layout/vList2" loCatId="list" qsTypeId="urn:microsoft.com/office/officeart/2005/8/quickstyle/simple3" qsCatId="simple" csTypeId="urn:microsoft.com/office/officeart/2005/8/colors/accent2_1" csCatId="accent2" phldr="1"/>
      <dgm:spPr/>
      <dgm:t>
        <a:bodyPr/>
        <a:lstStyle/>
        <a:p>
          <a:endParaRPr lang="en-US"/>
        </a:p>
      </dgm:t>
    </dgm:pt>
    <dgm:pt modelId="{394471B4-327A-42D4-9898-0D08B5097B45}">
      <dgm:prSet/>
      <dgm:spPr/>
      <dgm:t>
        <a:bodyPr/>
        <a:lstStyle/>
        <a:p>
          <a:pPr rtl="0"/>
          <a:r>
            <a:rPr lang="en-US" dirty="0" smtClean="0"/>
            <a:t>© MethodScience; Material Designed and Presented by Dr. B. Unhelkar; drawn from </a:t>
          </a:r>
          <a:r>
            <a:rPr lang="en-US" i="1" dirty="0" smtClean="0"/>
            <a:t>The Art of Agile Practice</a:t>
          </a:r>
          <a:endParaRPr lang="en-US" i="1" dirty="0"/>
        </a:p>
      </dgm:t>
    </dgm:pt>
    <dgm:pt modelId="{395A176C-9A07-42CA-9295-6A1D33A15BC4}" type="parTrans" cxnId="{589BD9FA-3A9F-483A-80E1-7EA94E8B75D1}">
      <dgm:prSet/>
      <dgm:spPr/>
      <dgm:t>
        <a:bodyPr/>
        <a:lstStyle/>
        <a:p>
          <a:endParaRPr lang="en-US"/>
        </a:p>
      </dgm:t>
    </dgm:pt>
    <dgm:pt modelId="{E9BE4963-7667-4BD9-B4B9-859B8F289CE1}" type="sibTrans" cxnId="{589BD9FA-3A9F-483A-80E1-7EA94E8B75D1}">
      <dgm:prSet/>
      <dgm:spPr/>
      <dgm:t>
        <a:bodyPr/>
        <a:lstStyle/>
        <a:p>
          <a:endParaRPr lang="en-US"/>
        </a:p>
      </dgm:t>
    </dgm:pt>
    <dgm:pt modelId="{9A3A497F-24C3-4B9A-8E81-F32F66903BD2}" type="pres">
      <dgm:prSet presAssocID="{83473DC7-5CB1-460A-B9B6-23F0C3D74FC0}" presName="linear" presStyleCnt="0">
        <dgm:presLayoutVars>
          <dgm:animLvl val="lvl"/>
          <dgm:resizeHandles val="exact"/>
        </dgm:presLayoutVars>
      </dgm:prSet>
      <dgm:spPr/>
      <dgm:t>
        <a:bodyPr/>
        <a:lstStyle/>
        <a:p>
          <a:endParaRPr lang="en-US"/>
        </a:p>
      </dgm:t>
    </dgm:pt>
    <dgm:pt modelId="{6D242F04-DB4D-49D3-8CA6-58D8BD67FC04}" type="pres">
      <dgm:prSet presAssocID="{394471B4-327A-42D4-9898-0D08B5097B45}" presName="parentText" presStyleLbl="node1" presStyleIdx="0" presStyleCnt="1">
        <dgm:presLayoutVars>
          <dgm:chMax val="0"/>
          <dgm:bulletEnabled val="1"/>
        </dgm:presLayoutVars>
      </dgm:prSet>
      <dgm:spPr/>
      <dgm:t>
        <a:bodyPr/>
        <a:lstStyle/>
        <a:p>
          <a:endParaRPr lang="en-US"/>
        </a:p>
      </dgm:t>
    </dgm:pt>
  </dgm:ptLst>
  <dgm:cxnLst>
    <dgm:cxn modelId="{396615F3-BCCE-4CE2-A610-91DFBBB00117}" type="presOf" srcId="{83473DC7-5CB1-460A-B9B6-23F0C3D74FC0}" destId="{9A3A497F-24C3-4B9A-8E81-F32F66903BD2}" srcOrd="0" destOrd="0" presId="urn:microsoft.com/office/officeart/2005/8/layout/vList2"/>
    <dgm:cxn modelId="{B76540F4-4112-4AFB-90F5-E55B63061C5D}" type="presOf" srcId="{394471B4-327A-42D4-9898-0D08B5097B45}" destId="{6D242F04-DB4D-49D3-8CA6-58D8BD67FC04}" srcOrd="0" destOrd="0" presId="urn:microsoft.com/office/officeart/2005/8/layout/vList2"/>
    <dgm:cxn modelId="{589BD9FA-3A9F-483A-80E1-7EA94E8B75D1}" srcId="{83473DC7-5CB1-460A-B9B6-23F0C3D74FC0}" destId="{394471B4-327A-42D4-9898-0D08B5097B45}" srcOrd="0" destOrd="0" parTransId="{395A176C-9A07-42CA-9295-6A1D33A15BC4}" sibTransId="{E9BE4963-7667-4BD9-B4B9-859B8F289CE1}"/>
    <dgm:cxn modelId="{2049D496-320D-412E-B22B-DC95691CDE01}" type="presParOf" srcId="{9A3A497F-24C3-4B9A-8E81-F32F66903BD2}" destId="{6D242F04-DB4D-49D3-8CA6-58D8BD67FC0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3473DC7-5CB1-460A-B9B6-23F0C3D74FC0}" type="doc">
      <dgm:prSet loTypeId="urn:microsoft.com/office/officeart/2005/8/layout/vList2" loCatId="list" qsTypeId="urn:microsoft.com/office/officeart/2005/8/quickstyle/simple3" qsCatId="simple" csTypeId="urn:microsoft.com/office/officeart/2005/8/colors/accent2_1" csCatId="accent2" phldr="1"/>
      <dgm:spPr/>
      <dgm:t>
        <a:bodyPr/>
        <a:lstStyle/>
        <a:p>
          <a:endParaRPr lang="en-US"/>
        </a:p>
      </dgm:t>
    </dgm:pt>
    <dgm:pt modelId="{394471B4-327A-42D4-9898-0D08B5097B45}">
      <dgm:prSet/>
      <dgm:spPr/>
      <dgm:t>
        <a:bodyPr/>
        <a:lstStyle/>
        <a:p>
          <a:pPr rtl="0"/>
          <a:r>
            <a:rPr lang="en-US" dirty="0" smtClean="0"/>
            <a:t>© MethodScience; Material Designed and Presented by Dr. B. Unhelkar; drawn from </a:t>
          </a:r>
          <a:r>
            <a:rPr lang="en-US" i="1" dirty="0" smtClean="0"/>
            <a:t>The Art of Agile Practice</a:t>
          </a:r>
          <a:endParaRPr lang="en-US" i="1" dirty="0"/>
        </a:p>
      </dgm:t>
    </dgm:pt>
    <dgm:pt modelId="{395A176C-9A07-42CA-9295-6A1D33A15BC4}" type="parTrans" cxnId="{589BD9FA-3A9F-483A-80E1-7EA94E8B75D1}">
      <dgm:prSet/>
      <dgm:spPr/>
      <dgm:t>
        <a:bodyPr/>
        <a:lstStyle/>
        <a:p>
          <a:endParaRPr lang="en-US"/>
        </a:p>
      </dgm:t>
    </dgm:pt>
    <dgm:pt modelId="{E9BE4963-7667-4BD9-B4B9-859B8F289CE1}" type="sibTrans" cxnId="{589BD9FA-3A9F-483A-80E1-7EA94E8B75D1}">
      <dgm:prSet/>
      <dgm:spPr/>
      <dgm:t>
        <a:bodyPr/>
        <a:lstStyle/>
        <a:p>
          <a:endParaRPr lang="en-US"/>
        </a:p>
      </dgm:t>
    </dgm:pt>
    <dgm:pt modelId="{9A3A497F-24C3-4B9A-8E81-F32F66903BD2}" type="pres">
      <dgm:prSet presAssocID="{83473DC7-5CB1-460A-B9B6-23F0C3D74FC0}" presName="linear" presStyleCnt="0">
        <dgm:presLayoutVars>
          <dgm:animLvl val="lvl"/>
          <dgm:resizeHandles val="exact"/>
        </dgm:presLayoutVars>
      </dgm:prSet>
      <dgm:spPr/>
      <dgm:t>
        <a:bodyPr/>
        <a:lstStyle/>
        <a:p>
          <a:endParaRPr lang="en-US"/>
        </a:p>
      </dgm:t>
    </dgm:pt>
    <dgm:pt modelId="{6D242F04-DB4D-49D3-8CA6-58D8BD67FC04}" type="pres">
      <dgm:prSet presAssocID="{394471B4-327A-42D4-9898-0D08B5097B45}" presName="parentText" presStyleLbl="node1" presStyleIdx="0" presStyleCnt="1">
        <dgm:presLayoutVars>
          <dgm:chMax val="0"/>
          <dgm:bulletEnabled val="1"/>
        </dgm:presLayoutVars>
      </dgm:prSet>
      <dgm:spPr/>
      <dgm:t>
        <a:bodyPr/>
        <a:lstStyle/>
        <a:p>
          <a:endParaRPr lang="en-US"/>
        </a:p>
      </dgm:t>
    </dgm:pt>
  </dgm:ptLst>
  <dgm:cxnLst>
    <dgm:cxn modelId="{396615F3-BCCE-4CE2-A610-91DFBBB00117}" type="presOf" srcId="{83473DC7-5CB1-460A-B9B6-23F0C3D74FC0}" destId="{9A3A497F-24C3-4B9A-8E81-F32F66903BD2}" srcOrd="0" destOrd="0" presId="urn:microsoft.com/office/officeart/2005/8/layout/vList2"/>
    <dgm:cxn modelId="{B76540F4-4112-4AFB-90F5-E55B63061C5D}" type="presOf" srcId="{394471B4-327A-42D4-9898-0D08B5097B45}" destId="{6D242F04-DB4D-49D3-8CA6-58D8BD67FC04}" srcOrd="0" destOrd="0" presId="urn:microsoft.com/office/officeart/2005/8/layout/vList2"/>
    <dgm:cxn modelId="{589BD9FA-3A9F-483A-80E1-7EA94E8B75D1}" srcId="{83473DC7-5CB1-460A-B9B6-23F0C3D74FC0}" destId="{394471B4-327A-42D4-9898-0D08B5097B45}" srcOrd="0" destOrd="0" parTransId="{395A176C-9A07-42CA-9295-6A1D33A15BC4}" sibTransId="{E9BE4963-7667-4BD9-B4B9-859B8F289CE1}"/>
    <dgm:cxn modelId="{2049D496-320D-412E-B22B-DC95691CDE01}" type="presParOf" srcId="{9A3A497F-24C3-4B9A-8E81-F32F66903BD2}" destId="{6D242F04-DB4D-49D3-8CA6-58D8BD67FC0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3473DC7-5CB1-460A-B9B6-23F0C3D74FC0}" type="doc">
      <dgm:prSet loTypeId="urn:microsoft.com/office/officeart/2005/8/layout/vList2" loCatId="list" qsTypeId="urn:microsoft.com/office/officeart/2005/8/quickstyle/simple3" qsCatId="simple" csTypeId="urn:microsoft.com/office/officeart/2005/8/colors/accent2_1" csCatId="accent2" phldr="1"/>
      <dgm:spPr/>
      <dgm:t>
        <a:bodyPr/>
        <a:lstStyle/>
        <a:p>
          <a:endParaRPr lang="en-US"/>
        </a:p>
      </dgm:t>
    </dgm:pt>
    <dgm:pt modelId="{394471B4-327A-42D4-9898-0D08B5097B45}">
      <dgm:prSet/>
      <dgm:spPr/>
      <dgm:t>
        <a:bodyPr/>
        <a:lstStyle/>
        <a:p>
          <a:pPr rtl="0"/>
          <a:r>
            <a:rPr lang="en-US" dirty="0" smtClean="0"/>
            <a:t>© MethodScience; Material Designed and Presented by Dr. B. Unhelkar; drawn from </a:t>
          </a:r>
          <a:r>
            <a:rPr lang="en-US" i="1" dirty="0" smtClean="0"/>
            <a:t>The Art of Agile Practice</a:t>
          </a:r>
          <a:endParaRPr lang="en-US" i="1" dirty="0"/>
        </a:p>
      </dgm:t>
    </dgm:pt>
    <dgm:pt modelId="{395A176C-9A07-42CA-9295-6A1D33A15BC4}" type="parTrans" cxnId="{589BD9FA-3A9F-483A-80E1-7EA94E8B75D1}">
      <dgm:prSet/>
      <dgm:spPr/>
      <dgm:t>
        <a:bodyPr/>
        <a:lstStyle/>
        <a:p>
          <a:endParaRPr lang="en-US"/>
        </a:p>
      </dgm:t>
    </dgm:pt>
    <dgm:pt modelId="{E9BE4963-7667-4BD9-B4B9-859B8F289CE1}" type="sibTrans" cxnId="{589BD9FA-3A9F-483A-80E1-7EA94E8B75D1}">
      <dgm:prSet/>
      <dgm:spPr/>
      <dgm:t>
        <a:bodyPr/>
        <a:lstStyle/>
        <a:p>
          <a:endParaRPr lang="en-US"/>
        </a:p>
      </dgm:t>
    </dgm:pt>
    <dgm:pt modelId="{9A3A497F-24C3-4B9A-8E81-F32F66903BD2}" type="pres">
      <dgm:prSet presAssocID="{83473DC7-5CB1-460A-B9B6-23F0C3D74FC0}" presName="linear" presStyleCnt="0">
        <dgm:presLayoutVars>
          <dgm:animLvl val="lvl"/>
          <dgm:resizeHandles val="exact"/>
        </dgm:presLayoutVars>
      </dgm:prSet>
      <dgm:spPr/>
      <dgm:t>
        <a:bodyPr/>
        <a:lstStyle/>
        <a:p>
          <a:endParaRPr lang="en-US"/>
        </a:p>
      </dgm:t>
    </dgm:pt>
    <dgm:pt modelId="{6D242F04-DB4D-49D3-8CA6-58D8BD67FC04}" type="pres">
      <dgm:prSet presAssocID="{394471B4-327A-42D4-9898-0D08B5097B45}" presName="parentText" presStyleLbl="node1" presStyleIdx="0" presStyleCnt="1">
        <dgm:presLayoutVars>
          <dgm:chMax val="0"/>
          <dgm:bulletEnabled val="1"/>
        </dgm:presLayoutVars>
      </dgm:prSet>
      <dgm:spPr/>
      <dgm:t>
        <a:bodyPr/>
        <a:lstStyle/>
        <a:p>
          <a:endParaRPr lang="en-US"/>
        </a:p>
      </dgm:t>
    </dgm:pt>
  </dgm:ptLst>
  <dgm:cxnLst>
    <dgm:cxn modelId="{396615F3-BCCE-4CE2-A610-91DFBBB00117}" type="presOf" srcId="{83473DC7-5CB1-460A-B9B6-23F0C3D74FC0}" destId="{9A3A497F-24C3-4B9A-8E81-F32F66903BD2}" srcOrd="0" destOrd="0" presId="urn:microsoft.com/office/officeart/2005/8/layout/vList2"/>
    <dgm:cxn modelId="{B76540F4-4112-4AFB-90F5-E55B63061C5D}" type="presOf" srcId="{394471B4-327A-42D4-9898-0D08B5097B45}" destId="{6D242F04-DB4D-49D3-8CA6-58D8BD67FC04}" srcOrd="0" destOrd="0" presId="urn:microsoft.com/office/officeart/2005/8/layout/vList2"/>
    <dgm:cxn modelId="{589BD9FA-3A9F-483A-80E1-7EA94E8B75D1}" srcId="{83473DC7-5CB1-460A-B9B6-23F0C3D74FC0}" destId="{394471B4-327A-42D4-9898-0D08B5097B45}" srcOrd="0" destOrd="0" parTransId="{395A176C-9A07-42CA-9295-6A1D33A15BC4}" sibTransId="{E9BE4963-7667-4BD9-B4B9-859B8F289CE1}"/>
    <dgm:cxn modelId="{2049D496-320D-412E-B22B-DC95691CDE01}" type="presParOf" srcId="{9A3A497F-24C3-4B9A-8E81-F32F66903BD2}" destId="{6D242F04-DB4D-49D3-8CA6-58D8BD67FC0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42F04-DB4D-49D3-8CA6-58D8BD67FC04}">
      <dsp:nvSpPr>
        <dsp:cNvPr id="0" name=""/>
        <dsp:cNvSpPr/>
      </dsp:nvSpPr>
      <dsp:spPr>
        <a:xfrm>
          <a:off x="0" y="42559"/>
          <a:ext cx="4640566" cy="19188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90000"/>
            </a:lnSpc>
            <a:spcBef>
              <a:spcPct val="0"/>
            </a:spcBef>
            <a:spcAft>
              <a:spcPct val="35000"/>
            </a:spcAft>
          </a:pPr>
          <a:r>
            <a:rPr lang="en-US" sz="800" kern="1200" dirty="0" smtClean="0"/>
            <a:t>© MethodScience; Material Designed and Presented by Dr. B. Unhelkar; drawn from </a:t>
          </a:r>
          <a:r>
            <a:rPr lang="en-US" sz="800" i="1" kern="1200" dirty="0" smtClean="0"/>
            <a:t>The Art of Agile Practice</a:t>
          </a:r>
          <a:endParaRPr lang="en-US" sz="800" i="1" kern="1200" dirty="0"/>
        </a:p>
      </dsp:txBody>
      <dsp:txXfrm>
        <a:off x="9367" y="51926"/>
        <a:ext cx="4621832" cy="17314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42F04-DB4D-49D3-8CA6-58D8BD67FC04}">
      <dsp:nvSpPr>
        <dsp:cNvPr id="0" name=""/>
        <dsp:cNvSpPr/>
      </dsp:nvSpPr>
      <dsp:spPr>
        <a:xfrm>
          <a:off x="0" y="6581"/>
          <a:ext cx="4640566" cy="263835"/>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n-US" sz="1100" kern="1200" dirty="0" smtClean="0"/>
            <a:t>© MethodScience; Material Designed and Presented by Dr. B. </a:t>
          </a:r>
          <a:r>
            <a:rPr lang="en-US" sz="1100" kern="1200" dirty="0" err="1" smtClean="0"/>
            <a:t>Unhelkar</a:t>
          </a:r>
          <a:endParaRPr lang="en-US" sz="1100" kern="1200" dirty="0"/>
        </a:p>
      </dsp:txBody>
      <dsp:txXfrm>
        <a:off x="12879" y="19460"/>
        <a:ext cx="4614808" cy="23807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42F04-DB4D-49D3-8CA6-58D8BD67FC04}">
      <dsp:nvSpPr>
        <dsp:cNvPr id="0" name=""/>
        <dsp:cNvSpPr/>
      </dsp:nvSpPr>
      <dsp:spPr>
        <a:xfrm>
          <a:off x="0" y="6581"/>
          <a:ext cx="4640566" cy="263835"/>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n-US" sz="1100" kern="1200" dirty="0" smtClean="0"/>
            <a:t>© MethodScience; Material drawn from The Art of Agile Practice (B. Unhelkar)</a:t>
          </a:r>
          <a:endParaRPr lang="en-US" sz="1100" kern="1200" dirty="0"/>
        </a:p>
      </dsp:txBody>
      <dsp:txXfrm>
        <a:off x="12879" y="19460"/>
        <a:ext cx="4614808" cy="2380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44F61C-87D2-445C-A9AF-571F41F6AF58}">
      <dsp:nvSpPr>
        <dsp:cNvPr id="0" name=""/>
        <dsp:cNvSpPr/>
      </dsp:nvSpPr>
      <dsp:spPr>
        <a:xfrm>
          <a:off x="4093" y="1025117"/>
          <a:ext cx="1928330" cy="1928330"/>
        </a:xfrm>
        <a:prstGeom prst="roundRect">
          <a:avLst>
            <a:gd name="adj" fmla="val 10000"/>
          </a:avLst>
        </a:prstGeom>
        <a:blipFill rotWithShape="1">
          <a:blip xmlns:r="http://schemas.openxmlformats.org/officeDocument/2006/relationships" r:embed="rId1"/>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58CEA65-DC5C-455B-B2AF-A58EE476EA47}">
      <dsp:nvSpPr>
        <dsp:cNvPr id="0" name=""/>
        <dsp:cNvSpPr/>
      </dsp:nvSpPr>
      <dsp:spPr>
        <a:xfrm>
          <a:off x="318007" y="2182115"/>
          <a:ext cx="1928330" cy="1928330"/>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Role</a:t>
          </a:r>
          <a:endParaRPr lang="en-US" sz="2200" kern="1200" dirty="0"/>
        </a:p>
        <a:p>
          <a:pPr marL="171450" lvl="1" indent="-171450" algn="l" defTabSz="755650">
            <a:lnSpc>
              <a:spcPct val="90000"/>
            </a:lnSpc>
            <a:spcBef>
              <a:spcPct val="0"/>
            </a:spcBef>
            <a:spcAft>
              <a:spcPct val="15000"/>
            </a:spcAft>
            <a:buChar char="••"/>
          </a:pPr>
          <a:r>
            <a:rPr lang="en-US" sz="1700" kern="1200" dirty="0" smtClean="0"/>
            <a:t>As a Customer</a:t>
          </a:r>
          <a:endParaRPr lang="en-US" sz="1700" kern="1200" dirty="0"/>
        </a:p>
        <a:p>
          <a:pPr marL="171450" lvl="1" indent="-171450" algn="l" defTabSz="755650">
            <a:lnSpc>
              <a:spcPct val="90000"/>
            </a:lnSpc>
            <a:spcBef>
              <a:spcPct val="0"/>
            </a:spcBef>
            <a:spcAft>
              <a:spcPct val="15000"/>
            </a:spcAft>
            <a:buChar char="••"/>
          </a:pPr>
          <a:r>
            <a:rPr lang="en-US" sz="1700" kern="1200" dirty="0" smtClean="0"/>
            <a:t>(The Actor or Key beneficiary)</a:t>
          </a:r>
          <a:endParaRPr lang="en-US" sz="1700" kern="1200" dirty="0"/>
        </a:p>
      </dsp:txBody>
      <dsp:txXfrm>
        <a:off x="374486" y="2238594"/>
        <a:ext cx="1815372" cy="1815372"/>
      </dsp:txXfrm>
    </dsp:sp>
    <dsp:sp modelId="{1C238FB5-FBBC-4E10-9E66-8FB1B04E33B1}">
      <dsp:nvSpPr>
        <dsp:cNvPr id="0" name=""/>
        <dsp:cNvSpPr/>
      </dsp:nvSpPr>
      <dsp:spPr>
        <a:xfrm>
          <a:off x="2303862" y="1757606"/>
          <a:ext cx="371439" cy="463350"/>
        </a:xfrm>
        <a:prstGeom prst="rightArrow">
          <a:avLst>
            <a:gd name="adj1" fmla="val 60000"/>
            <a:gd name="adj2" fmla="val 5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303862" y="1850276"/>
        <a:ext cx="260007" cy="278010"/>
      </dsp:txXfrm>
    </dsp:sp>
    <dsp:sp modelId="{7446D2D7-0110-4471-8BB2-4CA7F6262A32}">
      <dsp:nvSpPr>
        <dsp:cNvPr id="0" name=""/>
        <dsp:cNvSpPr/>
      </dsp:nvSpPr>
      <dsp:spPr>
        <a:xfrm>
          <a:off x="2993677" y="1025117"/>
          <a:ext cx="1928330" cy="1928330"/>
        </a:xfrm>
        <a:prstGeom prst="roundRect">
          <a:avLst>
            <a:gd name="adj" fmla="val 10000"/>
          </a:avLst>
        </a:prstGeom>
        <a:blipFill rotWithShape="1">
          <a:blip xmlns:r="http://schemas.openxmlformats.org/officeDocument/2006/relationships" r:embed="rId2"/>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949A85F-2F7F-4DD4-90E4-8E12475C66F4}">
      <dsp:nvSpPr>
        <dsp:cNvPr id="0" name=""/>
        <dsp:cNvSpPr/>
      </dsp:nvSpPr>
      <dsp:spPr>
        <a:xfrm>
          <a:off x="3307591" y="2182115"/>
          <a:ext cx="1928330" cy="1928330"/>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Process</a:t>
          </a:r>
          <a:endParaRPr lang="en-US" sz="2200" kern="1200" dirty="0"/>
        </a:p>
        <a:p>
          <a:pPr marL="171450" lvl="1" indent="-171450" algn="l" defTabSz="755650">
            <a:lnSpc>
              <a:spcPct val="90000"/>
            </a:lnSpc>
            <a:spcBef>
              <a:spcPct val="0"/>
            </a:spcBef>
            <a:spcAft>
              <a:spcPct val="15000"/>
            </a:spcAft>
            <a:buChar char="••"/>
          </a:pPr>
          <a:r>
            <a:rPr lang="en-US" sz="1700" kern="1200" dirty="0" smtClean="0"/>
            <a:t>I want to Identify myself</a:t>
          </a:r>
          <a:endParaRPr lang="en-US" sz="1700" kern="1200" dirty="0"/>
        </a:p>
        <a:p>
          <a:pPr marL="171450" lvl="1" indent="-171450" algn="l" defTabSz="755650">
            <a:lnSpc>
              <a:spcPct val="90000"/>
            </a:lnSpc>
            <a:spcBef>
              <a:spcPct val="0"/>
            </a:spcBef>
            <a:spcAft>
              <a:spcPct val="15000"/>
            </a:spcAft>
            <a:buChar char="••"/>
          </a:pPr>
          <a:r>
            <a:rPr lang="en-US" sz="1700" kern="1200" dirty="0" smtClean="0"/>
            <a:t>(The Steps taken)</a:t>
          </a:r>
          <a:endParaRPr lang="en-US" sz="1700" kern="1200" dirty="0"/>
        </a:p>
      </dsp:txBody>
      <dsp:txXfrm>
        <a:off x="3364070" y="2238594"/>
        <a:ext cx="1815372" cy="1815372"/>
      </dsp:txXfrm>
    </dsp:sp>
    <dsp:sp modelId="{FF254835-AE28-4E3F-BEE1-23A2656B355E}">
      <dsp:nvSpPr>
        <dsp:cNvPr id="0" name=""/>
        <dsp:cNvSpPr/>
      </dsp:nvSpPr>
      <dsp:spPr>
        <a:xfrm>
          <a:off x="5293447" y="1757606"/>
          <a:ext cx="371439" cy="463350"/>
        </a:xfrm>
        <a:prstGeom prst="rightArrow">
          <a:avLst>
            <a:gd name="adj1" fmla="val 60000"/>
            <a:gd name="adj2" fmla="val 5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5293447" y="1850276"/>
        <a:ext cx="260007" cy="278010"/>
      </dsp:txXfrm>
    </dsp:sp>
    <dsp:sp modelId="{A50D9044-CB4B-4A8B-B616-5008C9595618}">
      <dsp:nvSpPr>
        <dsp:cNvPr id="0" name=""/>
        <dsp:cNvSpPr/>
      </dsp:nvSpPr>
      <dsp:spPr>
        <a:xfrm>
          <a:off x="5983262" y="1025117"/>
          <a:ext cx="1928330" cy="1928330"/>
        </a:xfrm>
        <a:prstGeom prst="roundRect">
          <a:avLst>
            <a:gd name="adj" fmla="val 10000"/>
          </a:avLst>
        </a:prstGeom>
        <a:blipFill rotWithShape="1">
          <a:blip xmlns:r="http://schemas.openxmlformats.org/officeDocument/2006/relationships" r:embed="rId3"/>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BB8149DB-3482-4881-B0B0-7CC4A72B5E5F}">
      <dsp:nvSpPr>
        <dsp:cNvPr id="0" name=""/>
        <dsp:cNvSpPr/>
      </dsp:nvSpPr>
      <dsp:spPr>
        <a:xfrm>
          <a:off x="6297176" y="2182115"/>
          <a:ext cx="1928330" cy="1928330"/>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Goal (Benefit)</a:t>
          </a:r>
          <a:endParaRPr lang="en-US" sz="2200" kern="1200" dirty="0"/>
        </a:p>
        <a:p>
          <a:pPr marL="171450" lvl="1" indent="-171450" algn="l" defTabSz="755650">
            <a:lnSpc>
              <a:spcPct val="90000"/>
            </a:lnSpc>
            <a:spcBef>
              <a:spcPct val="0"/>
            </a:spcBef>
            <a:spcAft>
              <a:spcPct val="15000"/>
            </a:spcAft>
            <a:buChar char="••"/>
          </a:pPr>
          <a:r>
            <a:rPr lang="en-US" sz="1700" kern="1200" dirty="0" smtClean="0"/>
            <a:t>So that I can Withdraw Cash</a:t>
          </a:r>
          <a:endParaRPr lang="en-US" sz="1700" kern="1200" dirty="0"/>
        </a:p>
        <a:p>
          <a:pPr marL="171450" lvl="1" indent="-171450" algn="l" defTabSz="755650">
            <a:lnSpc>
              <a:spcPct val="90000"/>
            </a:lnSpc>
            <a:spcBef>
              <a:spcPct val="0"/>
            </a:spcBef>
            <a:spcAft>
              <a:spcPct val="15000"/>
            </a:spcAft>
            <a:buChar char="••"/>
          </a:pPr>
          <a:r>
            <a:rPr lang="en-US" sz="1700" kern="1200" dirty="0" smtClean="0"/>
            <a:t>(Purpose of the Use case)</a:t>
          </a:r>
          <a:endParaRPr lang="en-US" sz="1700" kern="1200" dirty="0"/>
        </a:p>
      </dsp:txBody>
      <dsp:txXfrm>
        <a:off x="6353655" y="2238594"/>
        <a:ext cx="1815372" cy="18153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FB58A-A2F3-4A2D-9731-90F1C807BDAD}">
      <dsp:nvSpPr>
        <dsp:cNvPr id="0" name=""/>
        <dsp:cNvSpPr/>
      </dsp:nvSpPr>
      <dsp:spPr>
        <a:xfrm>
          <a:off x="0" y="304799"/>
          <a:ext cx="2095500" cy="125729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Performance (Bandwidth)</a:t>
          </a:r>
          <a:endParaRPr lang="en-US" sz="2400" kern="1200" dirty="0"/>
        </a:p>
      </dsp:txBody>
      <dsp:txXfrm>
        <a:off x="0" y="304799"/>
        <a:ext cx="2095500" cy="1257299"/>
      </dsp:txXfrm>
    </dsp:sp>
    <dsp:sp modelId="{260DC0F0-0C31-40E4-A46A-BF8CE10BD4D0}">
      <dsp:nvSpPr>
        <dsp:cNvPr id="0" name=""/>
        <dsp:cNvSpPr/>
      </dsp:nvSpPr>
      <dsp:spPr>
        <a:xfrm>
          <a:off x="2305050" y="304799"/>
          <a:ext cx="2095500" cy="125729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Scalability (Time)</a:t>
          </a:r>
          <a:endParaRPr lang="en-US" sz="2400" kern="1200" dirty="0"/>
        </a:p>
      </dsp:txBody>
      <dsp:txXfrm>
        <a:off x="2305050" y="304799"/>
        <a:ext cx="2095500" cy="1257299"/>
      </dsp:txXfrm>
    </dsp:sp>
    <dsp:sp modelId="{22B994D3-1A05-4005-987B-4819C6B75DF7}">
      <dsp:nvSpPr>
        <dsp:cNvPr id="0" name=""/>
        <dsp:cNvSpPr/>
      </dsp:nvSpPr>
      <dsp:spPr>
        <a:xfrm>
          <a:off x="4610100" y="304799"/>
          <a:ext cx="2095500" cy="125729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Security (Levels)</a:t>
          </a:r>
          <a:endParaRPr lang="en-US" sz="2400" kern="1200" dirty="0"/>
        </a:p>
      </dsp:txBody>
      <dsp:txXfrm>
        <a:off x="4610100" y="304799"/>
        <a:ext cx="2095500" cy="1257299"/>
      </dsp:txXfrm>
    </dsp:sp>
    <dsp:sp modelId="{CF33D0F1-00A0-44C2-A6C6-F2F64F14C319}">
      <dsp:nvSpPr>
        <dsp:cNvPr id="0" name=""/>
        <dsp:cNvSpPr/>
      </dsp:nvSpPr>
      <dsp:spPr>
        <a:xfrm>
          <a:off x="0" y="1771650"/>
          <a:ext cx="2095500" cy="125729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Availability, Maintainability (</a:t>
          </a:r>
          <a:r>
            <a:rPr lang="en-US" sz="2400" kern="1200" dirty="0" err="1" smtClean="0"/>
            <a:t>QoS</a:t>
          </a:r>
          <a:r>
            <a:rPr lang="en-US" sz="2400" kern="1200" dirty="0" smtClean="0"/>
            <a:t>)</a:t>
          </a:r>
          <a:endParaRPr lang="en-US" sz="2400" kern="1200" dirty="0"/>
        </a:p>
      </dsp:txBody>
      <dsp:txXfrm>
        <a:off x="0" y="1771650"/>
        <a:ext cx="2095500" cy="1257299"/>
      </dsp:txXfrm>
    </dsp:sp>
    <dsp:sp modelId="{9AA1F3ED-6380-4280-A076-D242F16CB169}">
      <dsp:nvSpPr>
        <dsp:cNvPr id="0" name=""/>
        <dsp:cNvSpPr/>
      </dsp:nvSpPr>
      <dsp:spPr>
        <a:xfrm>
          <a:off x="2305050" y="1771650"/>
          <a:ext cx="2095500" cy="125729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Operability (Platforms)</a:t>
          </a:r>
          <a:endParaRPr lang="en-US" sz="2400" kern="1200" dirty="0"/>
        </a:p>
      </dsp:txBody>
      <dsp:txXfrm>
        <a:off x="2305050" y="1771650"/>
        <a:ext cx="2095500" cy="1257299"/>
      </dsp:txXfrm>
    </dsp:sp>
    <dsp:sp modelId="{72A294E4-819E-4AA3-9870-B90AD3814ED0}">
      <dsp:nvSpPr>
        <dsp:cNvPr id="0" name=""/>
        <dsp:cNvSpPr/>
      </dsp:nvSpPr>
      <dsp:spPr>
        <a:xfrm>
          <a:off x="4610100" y="1771650"/>
          <a:ext cx="2095500" cy="125729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Volume (Databases)</a:t>
          </a:r>
          <a:endParaRPr lang="en-US" sz="2400" kern="1200" dirty="0"/>
        </a:p>
      </dsp:txBody>
      <dsp:txXfrm>
        <a:off x="4610100" y="1771650"/>
        <a:ext cx="2095500" cy="1257299"/>
      </dsp:txXfrm>
    </dsp:sp>
    <dsp:sp modelId="{68B39D5F-47FB-49BF-962D-7C64F0127A74}">
      <dsp:nvSpPr>
        <dsp:cNvPr id="0" name=""/>
        <dsp:cNvSpPr/>
      </dsp:nvSpPr>
      <dsp:spPr>
        <a:xfrm>
          <a:off x="0" y="3238500"/>
          <a:ext cx="2095500" cy="125729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Reliability (Trust, Risk)</a:t>
          </a:r>
          <a:endParaRPr lang="en-US" sz="2400" kern="1200" dirty="0"/>
        </a:p>
      </dsp:txBody>
      <dsp:txXfrm>
        <a:off x="0" y="3238500"/>
        <a:ext cx="2095500" cy="1257299"/>
      </dsp:txXfrm>
    </dsp:sp>
    <dsp:sp modelId="{B86392CE-C311-48C5-805C-4C73F68CD67A}">
      <dsp:nvSpPr>
        <dsp:cNvPr id="0" name=""/>
        <dsp:cNvSpPr/>
      </dsp:nvSpPr>
      <dsp:spPr>
        <a:xfrm>
          <a:off x="2305050" y="3238500"/>
          <a:ext cx="2095500" cy="125729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Environment (Carbon)</a:t>
          </a:r>
          <a:endParaRPr lang="en-US" sz="2400" kern="1200" dirty="0"/>
        </a:p>
      </dsp:txBody>
      <dsp:txXfrm>
        <a:off x="2305050" y="3238500"/>
        <a:ext cx="2095500" cy="1257299"/>
      </dsp:txXfrm>
    </dsp:sp>
    <dsp:sp modelId="{061F4E8C-E7C5-4EF9-AF88-49ED63871532}">
      <dsp:nvSpPr>
        <dsp:cNvPr id="0" name=""/>
        <dsp:cNvSpPr/>
      </dsp:nvSpPr>
      <dsp:spPr>
        <a:xfrm>
          <a:off x="4610100" y="3238499"/>
          <a:ext cx="2095500" cy="125729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Legal (Compliance)</a:t>
          </a:r>
          <a:endParaRPr lang="en-US" sz="2400" kern="1200" dirty="0"/>
        </a:p>
      </dsp:txBody>
      <dsp:txXfrm>
        <a:off x="4610100" y="3238499"/>
        <a:ext cx="2095500" cy="12572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42F04-DB4D-49D3-8CA6-58D8BD67FC04}">
      <dsp:nvSpPr>
        <dsp:cNvPr id="0" name=""/>
        <dsp:cNvSpPr/>
      </dsp:nvSpPr>
      <dsp:spPr>
        <a:xfrm>
          <a:off x="0" y="42559"/>
          <a:ext cx="4640566" cy="19188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90000"/>
            </a:lnSpc>
            <a:spcBef>
              <a:spcPct val="0"/>
            </a:spcBef>
            <a:spcAft>
              <a:spcPct val="35000"/>
            </a:spcAft>
          </a:pPr>
          <a:r>
            <a:rPr lang="en-US" sz="800" kern="1200" dirty="0" smtClean="0"/>
            <a:t>© MethodScience; Material Designed and Presented by Dr. B. Unhelkar; drawn from </a:t>
          </a:r>
          <a:r>
            <a:rPr lang="en-US" sz="800" i="1" kern="1200" dirty="0" smtClean="0"/>
            <a:t>The Art of Agile Practice</a:t>
          </a:r>
          <a:endParaRPr lang="en-US" sz="800" i="1" kern="1200" dirty="0"/>
        </a:p>
      </dsp:txBody>
      <dsp:txXfrm>
        <a:off x="9367" y="51926"/>
        <a:ext cx="4621832" cy="1731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89DC4B-4D1B-41C9-84C3-5C6CB013068D}">
      <dsp:nvSpPr>
        <dsp:cNvPr id="0" name=""/>
        <dsp:cNvSpPr/>
      </dsp:nvSpPr>
      <dsp:spPr>
        <a:xfrm>
          <a:off x="0" y="309560"/>
          <a:ext cx="8620228" cy="412747"/>
        </a:xfrm>
        <a:prstGeom prst="notchedRightArrow">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 modelId="{D1B53FC2-3251-4512-82A9-13D4C7DB1F82}">
      <dsp:nvSpPr>
        <dsp:cNvPr id="0" name=""/>
        <dsp:cNvSpPr/>
      </dsp:nvSpPr>
      <dsp:spPr>
        <a:xfrm>
          <a:off x="3882" y="0"/>
          <a:ext cx="1867575" cy="412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b="1" i="1" kern="1200" dirty="0" smtClean="0">
              <a:solidFill>
                <a:srgbClr val="C00000"/>
              </a:solidFill>
            </a:rPr>
            <a:t>Requirements</a:t>
          </a:r>
          <a:endParaRPr lang="en-US" sz="1600" b="1" i="1" kern="1200" dirty="0">
            <a:solidFill>
              <a:srgbClr val="C00000"/>
            </a:solidFill>
          </a:endParaRPr>
        </a:p>
      </dsp:txBody>
      <dsp:txXfrm>
        <a:off x="3882" y="0"/>
        <a:ext cx="1867575" cy="412747"/>
      </dsp:txXfrm>
    </dsp:sp>
    <dsp:sp modelId="{E2CCBCE0-5798-4AA8-B7A2-4CD95941B5F0}">
      <dsp:nvSpPr>
        <dsp:cNvPr id="0" name=""/>
        <dsp:cNvSpPr/>
      </dsp:nvSpPr>
      <dsp:spPr>
        <a:xfrm>
          <a:off x="886077" y="464340"/>
          <a:ext cx="103186" cy="103186"/>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938E929-F739-46A1-A716-2567A4E11ADB}">
      <dsp:nvSpPr>
        <dsp:cNvPr id="0" name=""/>
        <dsp:cNvSpPr/>
      </dsp:nvSpPr>
      <dsp:spPr>
        <a:xfrm>
          <a:off x="1964837" y="619120"/>
          <a:ext cx="1867575" cy="412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b="1" i="1" kern="1200" dirty="0" smtClean="0">
              <a:solidFill>
                <a:srgbClr val="C00000"/>
              </a:solidFill>
            </a:rPr>
            <a:t>Analysis / Design</a:t>
          </a:r>
          <a:endParaRPr lang="en-US" sz="1600" b="1" i="1" kern="1200" dirty="0">
            <a:solidFill>
              <a:srgbClr val="C00000"/>
            </a:solidFill>
          </a:endParaRPr>
        </a:p>
      </dsp:txBody>
      <dsp:txXfrm>
        <a:off x="1964837" y="619120"/>
        <a:ext cx="1867575" cy="412747"/>
      </dsp:txXfrm>
    </dsp:sp>
    <dsp:sp modelId="{0FBAF61E-77F2-43CF-BEAE-236F9E2516B6}">
      <dsp:nvSpPr>
        <dsp:cNvPr id="0" name=""/>
        <dsp:cNvSpPr/>
      </dsp:nvSpPr>
      <dsp:spPr>
        <a:xfrm>
          <a:off x="2847031" y="464340"/>
          <a:ext cx="103186" cy="103186"/>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F7870C8-E126-49E6-B590-D4CDA769563E}">
      <dsp:nvSpPr>
        <dsp:cNvPr id="0" name=""/>
        <dsp:cNvSpPr/>
      </dsp:nvSpPr>
      <dsp:spPr>
        <a:xfrm>
          <a:off x="3925791" y="0"/>
          <a:ext cx="1867575" cy="412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b="1" i="1" kern="1200" dirty="0" smtClean="0">
              <a:solidFill>
                <a:srgbClr val="C00000"/>
              </a:solidFill>
            </a:rPr>
            <a:t>Code / Test</a:t>
          </a:r>
          <a:endParaRPr lang="en-US" sz="1600" b="1" i="1" kern="1200" dirty="0">
            <a:solidFill>
              <a:srgbClr val="C00000"/>
            </a:solidFill>
          </a:endParaRPr>
        </a:p>
      </dsp:txBody>
      <dsp:txXfrm>
        <a:off x="3925791" y="0"/>
        <a:ext cx="1867575" cy="412747"/>
      </dsp:txXfrm>
    </dsp:sp>
    <dsp:sp modelId="{86687151-F0E4-485F-947D-3132A959070B}">
      <dsp:nvSpPr>
        <dsp:cNvPr id="0" name=""/>
        <dsp:cNvSpPr/>
      </dsp:nvSpPr>
      <dsp:spPr>
        <a:xfrm>
          <a:off x="4807986" y="464340"/>
          <a:ext cx="103186" cy="103186"/>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0837FF7-AB2F-41D9-8095-3F1E994A2918}">
      <dsp:nvSpPr>
        <dsp:cNvPr id="0" name=""/>
        <dsp:cNvSpPr/>
      </dsp:nvSpPr>
      <dsp:spPr>
        <a:xfrm>
          <a:off x="5886746" y="619120"/>
          <a:ext cx="1867575" cy="412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b="1" i="1" kern="1200" dirty="0" smtClean="0">
              <a:solidFill>
                <a:srgbClr val="C00000"/>
              </a:solidFill>
            </a:rPr>
            <a:t>Showcase / Accept</a:t>
          </a:r>
          <a:endParaRPr lang="en-US" sz="1600" b="1" i="1" kern="1200" dirty="0">
            <a:solidFill>
              <a:srgbClr val="C00000"/>
            </a:solidFill>
          </a:endParaRPr>
        </a:p>
      </dsp:txBody>
      <dsp:txXfrm>
        <a:off x="5886746" y="619120"/>
        <a:ext cx="1867575" cy="412747"/>
      </dsp:txXfrm>
    </dsp:sp>
    <dsp:sp modelId="{06382E53-A35E-4DC3-BBEA-7517E0B92C3B}">
      <dsp:nvSpPr>
        <dsp:cNvPr id="0" name=""/>
        <dsp:cNvSpPr/>
      </dsp:nvSpPr>
      <dsp:spPr>
        <a:xfrm>
          <a:off x="6768941" y="464340"/>
          <a:ext cx="103186" cy="103186"/>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42F04-DB4D-49D3-8CA6-58D8BD67FC04}">
      <dsp:nvSpPr>
        <dsp:cNvPr id="0" name=""/>
        <dsp:cNvSpPr/>
      </dsp:nvSpPr>
      <dsp:spPr>
        <a:xfrm>
          <a:off x="0" y="42559"/>
          <a:ext cx="4640566" cy="19188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90000"/>
            </a:lnSpc>
            <a:spcBef>
              <a:spcPct val="0"/>
            </a:spcBef>
            <a:spcAft>
              <a:spcPct val="35000"/>
            </a:spcAft>
          </a:pPr>
          <a:r>
            <a:rPr lang="en-US" sz="800" kern="1200" dirty="0" smtClean="0"/>
            <a:t>© MethodScience; Material Designed and Presented by Dr. B. Unhelkar; drawn from </a:t>
          </a:r>
          <a:r>
            <a:rPr lang="en-US" sz="800" i="1" kern="1200" dirty="0" smtClean="0"/>
            <a:t>The Art of Agile Practice</a:t>
          </a:r>
          <a:endParaRPr lang="en-US" sz="800" i="1" kern="1200" dirty="0"/>
        </a:p>
      </dsp:txBody>
      <dsp:txXfrm>
        <a:off x="9367" y="51926"/>
        <a:ext cx="4621832" cy="1731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42F04-DB4D-49D3-8CA6-58D8BD67FC04}">
      <dsp:nvSpPr>
        <dsp:cNvPr id="0" name=""/>
        <dsp:cNvSpPr/>
      </dsp:nvSpPr>
      <dsp:spPr>
        <a:xfrm>
          <a:off x="0" y="42559"/>
          <a:ext cx="4640566" cy="19188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90000"/>
            </a:lnSpc>
            <a:spcBef>
              <a:spcPct val="0"/>
            </a:spcBef>
            <a:spcAft>
              <a:spcPct val="35000"/>
            </a:spcAft>
          </a:pPr>
          <a:r>
            <a:rPr lang="en-US" sz="800" kern="1200" dirty="0" smtClean="0"/>
            <a:t>© MethodScience; Material Designed and Presented by Dr. B. Unhelkar; drawn from </a:t>
          </a:r>
          <a:r>
            <a:rPr lang="en-US" sz="800" i="1" kern="1200" dirty="0" smtClean="0"/>
            <a:t>The Art of Agile Practice</a:t>
          </a:r>
          <a:endParaRPr lang="en-US" sz="800" i="1" kern="1200" dirty="0"/>
        </a:p>
      </dsp:txBody>
      <dsp:txXfrm>
        <a:off x="9367" y="51926"/>
        <a:ext cx="4621832" cy="1731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42F04-DB4D-49D3-8CA6-58D8BD67FC04}">
      <dsp:nvSpPr>
        <dsp:cNvPr id="0" name=""/>
        <dsp:cNvSpPr/>
      </dsp:nvSpPr>
      <dsp:spPr>
        <a:xfrm>
          <a:off x="0" y="42559"/>
          <a:ext cx="4640566" cy="19188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90000"/>
            </a:lnSpc>
            <a:spcBef>
              <a:spcPct val="0"/>
            </a:spcBef>
            <a:spcAft>
              <a:spcPct val="35000"/>
            </a:spcAft>
          </a:pPr>
          <a:r>
            <a:rPr lang="en-US" sz="800" kern="1200" dirty="0" smtClean="0"/>
            <a:t>© MethodScience; Material Designed and Presented by Dr. B. Unhelkar; drawn from </a:t>
          </a:r>
          <a:r>
            <a:rPr lang="en-US" sz="800" i="1" kern="1200" dirty="0" smtClean="0"/>
            <a:t>The Art of Agile Practice</a:t>
          </a:r>
          <a:endParaRPr lang="en-US" sz="800" i="1" kern="1200" dirty="0"/>
        </a:p>
      </dsp:txBody>
      <dsp:txXfrm>
        <a:off x="9367" y="51926"/>
        <a:ext cx="4621832" cy="17314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42F04-DB4D-49D3-8CA6-58D8BD67FC04}">
      <dsp:nvSpPr>
        <dsp:cNvPr id="0" name=""/>
        <dsp:cNvSpPr/>
      </dsp:nvSpPr>
      <dsp:spPr>
        <a:xfrm>
          <a:off x="0" y="42559"/>
          <a:ext cx="4640566" cy="19188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90000"/>
            </a:lnSpc>
            <a:spcBef>
              <a:spcPct val="0"/>
            </a:spcBef>
            <a:spcAft>
              <a:spcPct val="35000"/>
            </a:spcAft>
          </a:pPr>
          <a:r>
            <a:rPr lang="en-US" sz="800" kern="1200" dirty="0" smtClean="0"/>
            <a:t>© MethodScience; Material Designed and Presented by Dr. B. Unhelkar; drawn from </a:t>
          </a:r>
          <a:r>
            <a:rPr lang="en-US" sz="800" i="1" kern="1200" dirty="0" smtClean="0"/>
            <a:t>The Art of Agile Practice</a:t>
          </a:r>
          <a:endParaRPr lang="en-US" sz="800" i="1" kern="1200" dirty="0"/>
        </a:p>
      </dsp:txBody>
      <dsp:txXfrm>
        <a:off x="9367" y="51926"/>
        <a:ext cx="4621832" cy="17314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ink/ink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1-10-04T22:36:49.838"/>
    </inkml:context>
    <inkml:brush xml:id="br0">
      <inkml:brushProperty name="width" value="0.05292" units="cm"/>
      <inkml:brushProperty name="height" value="0.05292" units="cm"/>
      <inkml:brushProperty name="color" value="#B2B2B2"/>
      <inkml:brushProperty name="fitToCurve" value="1"/>
    </inkml:brush>
  </inkml:definitions>
  <inkml:trace contextRef="#ctx0" brushRef="#br0">0 25</inkml:trace>
  <inkml:trace contextRef="#ctx0" brushRef="#br0" timeOffset="3401">0 0</inkml:trace>
  <inkml:trace contextRef="#ctx0" brushRef="#br0" timeOffset="4774">11509 13642</inkml:trace>
</inkml:ink>
</file>

<file path=ppt/ink/ink2.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1-10-04T22:36:57.841"/>
    </inkml:context>
    <inkml:brush xml:id="br0">
      <inkml:brushProperty name="width" value="0.05292" units="cm"/>
      <inkml:brushProperty name="height" value="0.05292" units="cm"/>
      <inkml:brushProperty name="color" value="#B2B2B2"/>
      <inkml:brushProperty name="fitToCurve" value="1"/>
    </inkml:brush>
  </inkml:definitions>
  <inkml:trace contextRef="#ctx0" brushRef="#br0">76 422,'0'0,"0"-25,0 1,0-26,0 0,0-25,-26 26,1-1,25 0,-25 25,25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2EBB1F-98F1-4701-8722-B010FB9A7F01}" type="datetimeFigureOut">
              <a:rPr lang="en-US" smtClean="0"/>
              <a:t>9/19/2018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BC8E4-DA3D-4D3B-9B91-F81EAB58899C}" type="slidenum">
              <a:rPr lang="en-US" smtClean="0"/>
              <a:t>‹#›</a:t>
            </a:fld>
            <a:endParaRPr lang="en-US"/>
          </a:p>
        </p:txBody>
      </p:sp>
    </p:spTree>
    <p:extLst>
      <p:ext uri="{BB962C8B-B14F-4D97-AF65-F5344CB8AC3E}">
        <p14:creationId xmlns:p14="http://schemas.microsoft.com/office/powerpoint/2010/main" val="3973827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requirements.com/Glossary/AvailabilityRequirements/tabid/102/Default.aspx"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6BC8E4-DA3D-4D3B-9B91-F81EAB58899C}" type="slidenum">
              <a:rPr lang="en-US" smtClean="0"/>
              <a:t>1</a:t>
            </a:fld>
            <a:endParaRPr lang="en-US"/>
          </a:p>
        </p:txBody>
      </p:sp>
    </p:spTree>
    <p:extLst>
      <p:ext uri="{BB962C8B-B14F-4D97-AF65-F5344CB8AC3E}">
        <p14:creationId xmlns:p14="http://schemas.microsoft.com/office/powerpoint/2010/main" val="245445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9F30490C-CB76-4E13-A52D-291C9E51B93D}" type="slidenum">
              <a:rPr lang="en-US" smtClean="0">
                <a:latin typeface="Times New Roman" pitchFamily="18" charset="0"/>
                <a:ea typeface="MS PGothic" pitchFamily="34" charset="-128"/>
              </a:rPr>
              <a:pPr/>
              <a:t>31</a:t>
            </a:fld>
            <a:endParaRPr lang="en-US" smtClean="0">
              <a:latin typeface="Times New Roman" pitchFamily="18" charset="0"/>
              <a:ea typeface="MS PGothic" pitchFamily="34" charset="-128"/>
            </a:endParaRPr>
          </a:p>
        </p:txBody>
      </p:sp>
      <p:sp>
        <p:nvSpPr>
          <p:cNvPr id="64515" name="Rectangle 2"/>
          <p:cNvSpPr>
            <a:spLocks noGrp="1" noRot="1" noChangeAspect="1" noChangeArrowheads="1" noTextEdit="1"/>
          </p:cNvSpPr>
          <p:nvPr>
            <p:ph type="sldImg"/>
          </p:nvPr>
        </p:nvSpPr>
        <p:spPr>
          <a:xfrm>
            <a:off x="457200" y="720725"/>
            <a:ext cx="6400800" cy="4800600"/>
          </a:xfrm>
          <a:solidFill>
            <a:srgbClr val="FFFFFF"/>
          </a:solidFill>
          <a:ln/>
        </p:spPr>
      </p:sp>
      <p:sp>
        <p:nvSpPr>
          <p:cNvPr id="64516" name="Rectangle 3"/>
          <p:cNvSpPr>
            <a:spLocks noGrp="1" noChangeArrowheads="1"/>
          </p:cNvSpPr>
          <p:nvPr>
            <p:ph type="body" idx="1"/>
          </p:nvPr>
        </p:nvSpPr>
        <p:spPr>
          <a:xfrm>
            <a:off x="974726" y="5840413"/>
            <a:ext cx="5365750" cy="3040062"/>
          </a:xfrm>
          <a:solidFill>
            <a:srgbClr val="FFFFFF"/>
          </a:solidFill>
          <a:ln>
            <a:solidFill>
              <a:srgbClr val="000000"/>
            </a:solidFill>
          </a:ln>
        </p:spPr>
        <p:txBody>
          <a:bodyPr/>
          <a:lstStyle/>
          <a:p>
            <a:endParaRPr lang="en-AU" smtClean="0"/>
          </a:p>
        </p:txBody>
      </p:sp>
      <p:sp>
        <p:nvSpPr>
          <p:cNvPr id="64517" name="Footer Placeholder 4"/>
          <p:cNvSpPr>
            <a:spLocks noGrp="1"/>
          </p:cNvSpPr>
          <p:nvPr>
            <p:ph type="ftr" sz="quarter" idx="4"/>
          </p:nvPr>
        </p:nvSpPr>
        <p:spPr>
          <a:noFill/>
        </p:spPr>
        <p:txBody>
          <a:bodyPr/>
          <a:lstStyle/>
          <a:p>
            <a:r>
              <a:rPr lang="en-US">
                <a:latin typeface="Times New Roman" pitchFamily="18" charset="0"/>
                <a:ea typeface="MS PGothic" pitchFamily="34" charset="-128"/>
              </a:rPr>
              <a:t>(c) B. Unhelkar and B. Henderson-Sellers, 2008-2011</a:t>
            </a:r>
          </a:p>
        </p:txBody>
      </p:sp>
    </p:spTree>
    <p:extLst>
      <p:ext uri="{BB962C8B-B14F-4D97-AF65-F5344CB8AC3E}">
        <p14:creationId xmlns:p14="http://schemas.microsoft.com/office/powerpoint/2010/main" val="1259570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9F30490C-CB76-4E13-A52D-291C9E51B93D}" type="slidenum">
              <a:rPr lang="en-US" smtClean="0">
                <a:latin typeface="Times New Roman" pitchFamily="18" charset="0"/>
                <a:ea typeface="MS PGothic" pitchFamily="34" charset="-128"/>
              </a:rPr>
              <a:pPr/>
              <a:t>33</a:t>
            </a:fld>
            <a:endParaRPr lang="en-US" smtClean="0">
              <a:latin typeface="Times New Roman" pitchFamily="18" charset="0"/>
              <a:ea typeface="MS PGothic" pitchFamily="34" charset="-128"/>
            </a:endParaRPr>
          </a:p>
        </p:txBody>
      </p:sp>
      <p:sp>
        <p:nvSpPr>
          <p:cNvPr id="64515" name="Rectangle 2"/>
          <p:cNvSpPr>
            <a:spLocks noGrp="1" noRot="1" noChangeAspect="1" noChangeArrowheads="1" noTextEdit="1"/>
          </p:cNvSpPr>
          <p:nvPr>
            <p:ph type="sldImg"/>
          </p:nvPr>
        </p:nvSpPr>
        <p:spPr>
          <a:xfrm>
            <a:off x="90488" y="744538"/>
            <a:ext cx="6616700" cy="4962525"/>
          </a:xfrm>
          <a:solidFill>
            <a:srgbClr val="FFFFFF"/>
          </a:solidFill>
          <a:ln/>
        </p:spPr>
      </p:sp>
      <p:sp>
        <p:nvSpPr>
          <p:cNvPr id="64516" name="Rectangle 3"/>
          <p:cNvSpPr>
            <a:spLocks noGrp="1" noChangeArrowheads="1"/>
          </p:cNvSpPr>
          <p:nvPr>
            <p:ph type="body" idx="1"/>
          </p:nvPr>
        </p:nvSpPr>
        <p:spPr>
          <a:xfrm>
            <a:off x="905767" y="6038378"/>
            <a:ext cx="4986142" cy="3143107"/>
          </a:xfrm>
          <a:solidFill>
            <a:srgbClr val="FFFFFF"/>
          </a:solidFill>
          <a:ln>
            <a:solidFill>
              <a:srgbClr val="000000"/>
            </a:solidFill>
          </a:ln>
        </p:spPr>
        <p:txBody>
          <a:bodyPr/>
          <a:lstStyle/>
          <a:p>
            <a:endParaRPr lang="en-AU" smtClean="0"/>
          </a:p>
        </p:txBody>
      </p:sp>
      <p:sp>
        <p:nvSpPr>
          <p:cNvPr id="64517" name="Footer Placeholder 4"/>
          <p:cNvSpPr>
            <a:spLocks noGrp="1"/>
          </p:cNvSpPr>
          <p:nvPr>
            <p:ph type="ftr" sz="quarter" idx="4"/>
          </p:nvPr>
        </p:nvSpPr>
        <p:spPr>
          <a:noFill/>
        </p:spPr>
        <p:txBody>
          <a:bodyPr/>
          <a:lstStyle/>
          <a:p>
            <a:r>
              <a:rPr lang="en-US">
                <a:latin typeface="Times New Roman" pitchFamily="18" charset="0"/>
                <a:ea typeface="MS PGothic" pitchFamily="34" charset="-128"/>
              </a:rPr>
              <a:t>(c) B. Unhelkar and B. Henderson-Sellers, 2008-2011</a:t>
            </a:r>
          </a:p>
        </p:txBody>
      </p:sp>
    </p:spTree>
    <p:extLst>
      <p:ext uri="{BB962C8B-B14F-4D97-AF65-F5344CB8AC3E}">
        <p14:creationId xmlns:p14="http://schemas.microsoft.com/office/powerpoint/2010/main" val="3479744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4CA16099-8EF6-4640-9138-FCBE055A5BE9}" type="datetime4">
              <a:rPr lang="en-US" sz="1000"/>
              <a:pPr/>
              <a:t>September 19, 2018</a:t>
            </a:fld>
            <a:endParaRPr lang="en-US" sz="1000"/>
          </a:p>
        </p:txBody>
      </p:sp>
      <p:sp>
        <p:nvSpPr>
          <p:cNvPr id="5" name="Rectangle 6"/>
          <p:cNvSpPr>
            <a:spLocks noGrp="1" noChangeArrowheads="1"/>
          </p:cNvSpPr>
          <p:nvPr>
            <p:ph type="ftr" sz="quarter" idx="4"/>
          </p:nvPr>
        </p:nvSpPr>
        <p:spPr>
          <a:ln/>
        </p:spPr>
        <p:txBody>
          <a:bodyPr/>
          <a:lstStyle/>
          <a:p>
            <a:r>
              <a:rPr lang="en-US" smtClean="0"/>
              <a:t>(c) www.MethodScience.com; 1998-2011</a:t>
            </a:r>
            <a:endParaRPr lang="en-US" b="1"/>
          </a:p>
        </p:txBody>
      </p:sp>
      <p:sp>
        <p:nvSpPr>
          <p:cNvPr id="6" name="Rectangle 7"/>
          <p:cNvSpPr>
            <a:spLocks noGrp="1" noChangeArrowheads="1"/>
          </p:cNvSpPr>
          <p:nvPr>
            <p:ph type="sldNum" sz="quarter" idx="5"/>
          </p:nvPr>
        </p:nvSpPr>
        <p:spPr>
          <a:ln/>
        </p:spPr>
        <p:txBody>
          <a:bodyPr/>
          <a:lstStyle/>
          <a:p>
            <a:r>
              <a:rPr lang="en-US"/>
              <a:t>Page: </a:t>
            </a:r>
            <a:fld id="{36015F51-F31E-49F0-BFA7-D6F97483C640}" type="slidenum">
              <a:rPr lang="en-US"/>
              <a:pPr/>
              <a:t>34</a:t>
            </a:fld>
            <a:r>
              <a:rPr lang="en-US"/>
              <a:t> </a:t>
            </a:r>
          </a:p>
        </p:txBody>
      </p:sp>
      <p:sp>
        <p:nvSpPr>
          <p:cNvPr id="5345282" name="Rectangle 2"/>
          <p:cNvSpPr>
            <a:spLocks noGrp="1" noRot="1" noChangeAspect="1" noChangeArrowheads="1" noTextEdit="1"/>
          </p:cNvSpPr>
          <p:nvPr>
            <p:ph type="sldImg"/>
          </p:nvPr>
        </p:nvSpPr>
        <p:spPr>
          <a:xfrm>
            <a:off x="673100" y="684213"/>
            <a:ext cx="5591175" cy="4194175"/>
          </a:xfrm>
          <a:ln/>
        </p:spPr>
      </p:sp>
      <p:sp>
        <p:nvSpPr>
          <p:cNvPr id="5345283" name="Rectangle 3"/>
          <p:cNvSpPr>
            <a:spLocks noGrp="1" noChangeArrowheads="1"/>
          </p:cNvSpPr>
          <p:nvPr>
            <p:ph type="body" idx="1"/>
          </p:nvPr>
        </p:nvSpPr>
        <p:spPr/>
        <p:txBody>
          <a:bodyPr lIns="88407" tIns="44203" rIns="88407" bIns="44203"/>
          <a:lstStyle/>
          <a:p>
            <a:endParaRPr lang="en-AU"/>
          </a:p>
        </p:txBody>
      </p:sp>
    </p:spTree>
    <p:extLst>
      <p:ext uri="{BB962C8B-B14F-4D97-AF65-F5344CB8AC3E}">
        <p14:creationId xmlns:p14="http://schemas.microsoft.com/office/powerpoint/2010/main" val="3166540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9F30490C-CB76-4E13-A52D-291C9E51B93D}" type="slidenum">
              <a:rPr lang="en-US" smtClean="0">
                <a:latin typeface="Times New Roman" pitchFamily="18" charset="0"/>
                <a:ea typeface="MS PGothic" pitchFamily="34" charset="-128"/>
              </a:rPr>
              <a:pPr/>
              <a:t>3</a:t>
            </a:fld>
            <a:endParaRPr lang="en-US" smtClean="0">
              <a:latin typeface="Times New Roman" pitchFamily="18" charset="0"/>
              <a:ea typeface="MS PGothic" pitchFamily="34" charset="-128"/>
            </a:endParaRPr>
          </a:p>
        </p:txBody>
      </p:sp>
      <p:sp>
        <p:nvSpPr>
          <p:cNvPr id="64515" name="Rectangle 2"/>
          <p:cNvSpPr>
            <a:spLocks noGrp="1" noRot="1" noChangeAspect="1" noChangeArrowheads="1" noTextEdit="1"/>
          </p:cNvSpPr>
          <p:nvPr>
            <p:ph type="sldImg"/>
          </p:nvPr>
        </p:nvSpPr>
        <p:spPr>
          <a:xfrm>
            <a:off x="457200" y="720725"/>
            <a:ext cx="6400800" cy="4800600"/>
          </a:xfrm>
          <a:solidFill>
            <a:srgbClr val="FFFFFF"/>
          </a:solidFill>
          <a:ln/>
        </p:spPr>
      </p:sp>
      <p:sp>
        <p:nvSpPr>
          <p:cNvPr id="64516" name="Rectangle 3"/>
          <p:cNvSpPr>
            <a:spLocks noGrp="1" noChangeArrowheads="1"/>
          </p:cNvSpPr>
          <p:nvPr>
            <p:ph type="body" idx="1"/>
          </p:nvPr>
        </p:nvSpPr>
        <p:spPr>
          <a:xfrm>
            <a:off x="974726" y="5840413"/>
            <a:ext cx="5365750" cy="3040062"/>
          </a:xfrm>
          <a:solidFill>
            <a:srgbClr val="FFFFFF"/>
          </a:solidFill>
          <a:ln>
            <a:solidFill>
              <a:srgbClr val="000000"/>
            </a:solidFill>
          </a:ln>
        </p:spPr>
        <p:txBody>
          <a:bodyPr/>
          <a:lstStyle/>
          <a:p>
            <a:endParaRPr lang="en-AU" smtClean="0"/>
          </a:p>
        </p:txBody>
      </p:sp>
      <p:sp>
        <p:nvSpPr>
          <p:cNvPr id="64517" name="Footer Placeholder 4"/>
          <p:cNvSpPr>
            <a:spLocks noGrp="1"/>
          </p:cNvSpPr>
          <p:nvPr>
            <p:ph type="ftr" sz="quarter" idx="4"/>
          </p:nvPr>
        </p:nvSpPr>
        <p:spPr>
          <a:noFill/>
        </p:spPr>
        <p:txBody>
          <a:bodyPr/>
          <a:lstStyle/>
          <a:p>
            <a:r>
              <a:rPr lang="en-US">
                <a:latin typeface="Times New Roman" pitchFamily="18" charset="0"/>
                <a:ea typeface="MS PGothic" pitchFamily="34" charset="-128"/>
              </a:rPr>
              <a:t>(c) B. Unhelkar and B. Henderson-Sellers, 2008-2011</a:t>
            </a:r>
          </a:p>
        </p:txBody>
      </p:sp>
    </p:spTree>
    <p:extLst>
      <p:ext uri="{BB962C8B-B14F-4D97-AF65-F5344CB8AC3E}">
        <p14:creationId xmlns:p14="http://schemas.microsoft.com/office/powerpoint/2010/main" val="435914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Use stories can replace use cases – but not quite. This approach to modeling requirements is more suited to Agile development</a:t>
            </a:r>
            <a:r>
              <a:rPr lang="en-US" baseline="0" dirty="0" smtClean="0"/>
              <a:t> approaches. </a:t>
            </a:r>
          </a:p>
          <a:p>
            <a:r>
              <a:rPr lang="en-US" baseline="0" dirty="0" smtClean="0"/>
              <a:t>Worth trying due to its simplicity – but the challenge is its scalability. </a:t>
            </a:r>
          </a:p>
          <a:p>
            <a:r>
              <a:rPr lang="en-AU" dirty="0" smtClean="0"/>
              <a:t>Conversations with Users (stake holders)</a:t>
            </a:r>
          </a:p>
          <a:p>
            <a:r>
              <a:rPr lang="en-AU" dirty="0" smtClean="0"/>
              <a:t>Format (based on Mike Cohn’s </a:t>
            </a:r>
            <a:r>
              <a:rPr lang="en-AU" i="1" dirty="0" smtClean="0"/>
              <a:t>User Stories Applied): </a:t>
            </a:r>
            <a:r>
              <a:rPr lang="en-AU" dirty="0" smtClean="0"/>
              <a:t>As a (role) I want (something) so that (benefit). </a:t>
            </a:r>
          </a:p>
          <a:p>
            <a:r>
              <a:rPr lang="en-AU" dirty="0" smtClean="0"/>
              <a:t>Suggestion: Add Test case at the Back</a:t>
            </a:r>
          </a:p>
          <a:p>
            <a:endParaRPr lang="en-US" dirty="0"/>
          </a:p>
        </p:txBody>
      </p:sp>
      <p:sp>
        <p:nvSpPr>
          <p:cNvPr id="4" name="Date Placeholder 3"/>
          <p:cNvSpPr>
            <a:spLocks noGrp="1"/>
          </p:cNvSpPr>
          <p:nvPr>
            <p:ph type="dt" idx="10"/>
          </p:nvPr>
        </p:nvSpPr>
        <p:spPr/>
        <p:txBody>
          <a:bodyPr/>
          <a:lstStyle/>
          <a:p>
            <a:fld id="{F8226336-6458-47E0-BCD3-0C520592AF7A}" type="datetime4">
              <a:rPr lang="en-US" sz="1000" smtClean="0"/>
              <a:pPr/>
              <a:t>September 19, 2018</a:t>
            </a:fld>
            <a:endParaRPr lang="en-US" sz="1000" dirty="0"/>
          </a:p>
        </p:txBody>
      </p:sp>
      <p:sp>
        <p:nvSpPr>
          <p:cNvPr id="5" name="Footer Placeholder 4"/>
          <p:cNvSpPr>
            <a:spLocks noGrp="1"/>
          </p:cNvSpPr>
          <p:nvPr>
            <p:ph type="ftr" sz="quarter" idx="11"/>
          </p:nvPr>
        </p:nvSpPr>
        <p:spPr/>
        <p:txBody>
          <a:bodyPr/>
          <a:lstStyle/>
          <a:p>
            <a:r>
              <a:rPr lang="en-US" smtClean="0"/>
              <a:t>(c) www.MethodScience.com; 1998-2012; Managing Agile Projects</a:t>
            </a:r>
            <a:endParaRPr lang="en-US" b="1"/>
          </a:p>
        </p:txBody>
      </p:sp>
      <p:sp>
        <p:nvSpPr>
          <p:cNvPr id="6" name="Slide Number Placeholder 5"/>
          <p:cNvSpPr>
            <a:spLocks noGrp="1"/>
          </p:cNvSpPr>
          <p:nvPr>
            <p:ph type="sldNum" sz="quarter" idx="12"/>
          </p:nvPr>
        </p:nvSpPr>
        <p:spPr/>
        <p:txBody>
          <a:bodyPr/>
          <a:lstStyle/>
          <a:p>
            <a:r>
              <a:rPr lang="en-US" smtClean="0"/>
              <a:t>Page: </a:t>
            </a:r>
            <a:fld id="{6B0B8CEC-75EA-4184-A5AC-6F653767E420}" type="slidenum">
              <a:rPr lang="en-US" smtClean="0"/>
              <a:pPr/>
              <a:t>5</a:t>
            </a:fld>
            <a:r>
              <a:rPr lang="en-US" smtClean="0"/>
              <a:t> </a:t>
            </a:r>
            <a:endParaRPr lang="en-US"/>
          </a:p>
        </p:txBody>
      </p:sp>
    </p:spTree>
    <p:extLst>
      <p:ext uri="{BB962C8B-B14F-4D97-AF65-F5344CB8AC3E}">
        <p14:creationId xmlns:p14="http://schemas.microsoft.com/office/powerpoint/2010/main" val="1666421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6A9E156E-C634-4013-9114-F188873FF473}" type="datetime4">
              <a:rPr lang="en-US" sz="1000" smtClean="0"/>
              <a:pPr/>
              <a:t>September 19, 2018</a:t>
            </a:fld>
            <a:endParaRPr lang="en-US" sz="1000" dirty="0"/>
          </a:p>
        </p:txBody>
      </p:sp>
      <p:sp>
        <p:nvSpPr>
          <p:cNvPr id="5" name="Rectangle 6"/>
          <p:cNvSpPr>
            <a:spLocks noGrp="1" noChangeArrowheads="1"/>
          </p:cNvSpPr>
          <p:nvPr>
            <p:ph type="ftr" sz="quarter" idx="4"/>
          </p:nvPr>
        </p:nvSpPr>
        <p:spPr>
          <a:ln/>
        </p:spPr>
        <p:txBody>
          <a:bodyPr/>
          <a:lstStyle/>
          <a:p>
            <a:r>
              <a:rPr lang="en-US" smtClean="0"/>
              <a:t>(c) www.MethodScience.com; 1998-2011. Mastering Business Analysis v6</a:t>
            </a:r>
            <a:endParaRPr lang="en-US" b="1"/>
          </a:p>
        </p:txBody>
      </p:sp>
      <p:sp>
        <p:nvSpPr>
          <p:cNvPr id="6" name="Rectangle 7"/>
          <p:cNvSpPr>
            <a:spLocks noGrp="1" noChangeArrowheads="1"/>
          </p:cNvSpPr>
          <p:nvPr>
            <p:ph type="sldNum" sz="quarter" idx="5"/>
          </p:nvPr>
        </p:nvSpPr>
        <p:spPr>
          <a:ln/>
        </p:spPr>
        <p:txBody>
          <a:bodyPr/>
          <a:lstStyle/>
          <a:p>
            <a:r>
              <a:rPr lang="en-US"/>
              <a:t>Page: </a:t>
            </a:r>
            <a:fld id="{7AF39F6F-5700-4FDE-B55A-6D0FFBA43795}" type="slidenum">
              <a:rPr lang="en-US"/>
              <a:pPr/>
              <a:t>6</a:t>
            </a:fld>
            <a:r>
              <a:rPr lang="en-US"/>
              <a:t> </a:t>
            </a:r>
          </a:p>
        </p:txBody>
      </p:sp>
      <p:sp>
        <p:nvSpPr>
          <p:cNvPr id="5315586" name="Rectangle 2"/>
          <p:cNvSpPr>
            <a:spLocks noGrp="1" noRot="1" noChangeAspect="1" noChangeArrowheads="1" noTextEdit="1"/>
          </p:cNvSpPr>
          <p:nvPr>
            <p:ph type="sldImg"/>
          </p:nvPr>
        </p:nvSpPr>
        <p:spPr>
          <a:ln/>
        </p:spPr>
      </p:sp>
      <p:sp>
        <p:nvSpPr>
          <p:cNvPr id="5315587" name="Rectangle 3"/>
          <p:cNvSpPr>
            <a:spLocks noGrp="1" noChangeArrowheads="1"/>
          </p:cNvSpPr>
          <p:nvPr>
            <p:ph type="body" idx="1"/>
          </p:nvPr>
        </p:nvSpPr>
        <p:spPr/>
        <p:txBody>
          <a:bodyPr/>
          <a:lstStyle/>
          <a:p>
            <a:r>
              <a:rPr lang="en-US" b="0" dirty="0"/>
              <a:t>Many more requirements that CANNOT be documented functionally are discovered in real projects. All are important for the success of the project, but may not be easily documented in UML (at least the current version</a:t>
            </a:r>
            <a:r>
              <a:rPr lang="en-US" b="0" dirty="0" smtClean="0"/>
              <a:t>). </a:t>
            </a:r>
          </a:p>
          <a:p>
            <a:pPr fontAlgn="t"/>
            <a:r>
              <a:rPr lang="en-US" b="0" u="sng" dirty="0" smtClean="0"/>
              <a:t>FROM www.requirements.com;</a:t>
            </a:r>
            <a:r>
              <a:rPr lang="en-US" b="0" u="sng" baseline="0" dirty="0" smtClean="0"/>
              <a:t> </a:t>
            </a:r>
          </a:p>
          <a:p>
            <a:pPr fontAlgn="t"/>
            <a:r>
              <a:rPr lang="en-US" b="0" dirty="0" smtClean="0"/>
              <a:t>There are a significant number and this is </a:t>
            </a:r>
            <a:r>
              <a:rPr lang="en-US" b="0" i="1" dirty="0" smtClean="0"/>
              <a:t>not</a:t>
            </a:r>
            <a:r>
              <a:rPr lang="en-US" b="0" dirty="0" smtClean="0"/>
              <a:t> an exhaustive list of </a:t>
            </a:r>
            <a:r>
              <a:rPr lang="en-US" b="0" dirty="0" err="1" smtClean="0"/>
              <a:t>categorises</a:t>
            </a:r>
            <a:r>
              <a:rPr lang="en-US" b="0" dirty="0" smtClean="0"/>
              <a:t>:</a:t>
            </a:r>
          </a:p>
          <a:p>
            <a:pPr fontAlgn="t"/>
            <a:r>
              <a:rPr lang="en-US" b="0" dirty="0" smtClean="0"/>
              <a:t>Accessibility Requirements , Accuracy Requirements </a:t>
            </a:r>
          </a:p>
          <a:p>
            <a:pPr fontAlgn="t"/>
            <a:r>
              <a:rPr lang="en-US" b="0" dirty="0" smtClean="0"/>
              <a:t>Auditing and Reporting Requirements, </a:t>
            </a:r>
            <a:r>
              <a:rPr lang="en-US" b="0" dirty="0" smtClean="0">
                <a:hlinkClick r:id="rId3"/>
              </a:rPr>
              <a:t>Availability Requirements</a:t>
            </a:r>
            <a:endParaRPr lang="en-US" b="0" dirty="0" smtClean="0"/>
          </a:p>
          <a:p>
            <a:pPr fontAlgn="t"/>
            <a:r>
              <a:rPr lang="en-US" b="0" dirty="0" smtClean="0"/>
              <a:t>Backup and Recovery Requirements, Capacity Requirements</a:t>
            </a:r>
          </a:p>
          <a:p>
            <a:pPr fontAlgn="t"/>
            <a:r>
              <a:rPr lang="en-US" b="0" dirty="0" smtClean="0"/>
              <a:t>Compatibility Requirements, Concurrency Requirements</a:t>
            </a:r>
          </a:p>
          <a:p>
            <a:pPr fontAlgn="t"/>
            <a:r>
              <a:rPr lang="en-US" b="0" dirty="0" smtClean="0"/>
              <a:t>Configurability Requirements, Error-Handling Requirements</a:t>
            </a:r>
          </a:p>
          <a:p>
            <a:pPr fontAlgn="t"/>
            <a:r>
              <a:rPr lang="en-US" b="0" dirty="0" smtClean="0"/>
              <a:t>Legal and Regulatory Requirements, Licensing Requirements</a:t>
            </a:r>
          </a:p>
          <a:p>
            <a:pPr fontAlgn="t"/>
            <a:r>
              <a:rPr lang="en-US" b="0" dirty="0" smtClean="0"/>
              <a:t>Localizability Requirements, Maintainability Requirements</a:t>
            </a:r>
          </a:p>
          <a:p>
            <a:pPr fontAlgn="t"/>
            <a:r>
              <a:rPr lang="en-US" b="0" dirty="0" smtClean="0"/>
              <a:t>Performance Requirements, Precision Requirements</a:t>
            </a:r>
          </a:p>
          <a:p>
            <a:pPr fontAlgn="t"/>
            <a:r>
              <a:rPr lang="en-US" b="0" dirty="0" smtClean="0"/>
              <a:t>Redundancy Requirements, Reliability Requirements</a:t>
            </a:r>
          </a:p>
          <a:p>
            <a:pPr fontAlgn="t"/>
            <a:r>
              <a:rPr lang="en-US" b="0" dirty="0" smtClean="0"/>
              <a:t>Scalability Requirements, Security Requirements, Stress Requirements</a:t>
            </a:r>
          </a:p>
          <a:p>
            <a:pPr fontAlgn="t"/>
            <a:r>
              <a:rPr lang="en-US" b="0" dirty="0" smtClean="0"/>
              <a:t>Supportability Requirements, Throughput Requirements</a:t>
            </a:r>
          </a:p>
          <a:p>
            <a:pPr fontAlgn="t"/>
            <a:r>
              <a:rPr lang="en-US" b="0" dirty="0" smtClean="0"/>
              <a:t>Note that non-functional requirements tend to be the '</a:t>
            </a:r>
            <a:r>
              <a:rPr lang="en-US" b="0" dirty="0" err="1" smtClean="0"/>
              <a:t>ilities</a:t>
            </a:r>
            <a:r>
              <a:rPr lang="en-US" b="0" dirty="0" smtClean="0"/>
              <a:t>" of the system aka availability, accessibility, etc</a:t>
            </a:r>
          </a:p>
          <a:p>
            <a:endParaRPr lang="en-US" b="0" dirty="0"/>
          </a:p>
        </p:txBody>
      </p:sp>
    </p:spTree>
    <p:extLst>
      <p:ext uri="{BB962C8B-B14F-4D97-AF65-F5344CB8AC3E}">
        <p14:creationId xmlns:p14="http://schemas.microsoft.com/office/powerpoint/2010/main" val="2685868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9F30490C-CB76-4E13-A52D-291C9E51B93D}" type="slidenum">
              <a:rPr lang="en-US" smtClean="0">
                <a:latin typeface="Times New Roman" pitchFamily="18" charset="0"/>
                <a:ea typeface="MS PGothic" pitchFamily="34" charset="-128"/>
              </a:rPr>
              <a:pPr/>
              <a:t>8</a:t>
            </a:fld>
            <a:endParaRPr lang="en-US" smtClean="0">
              <a:latin typeface="Times New Roman" pitchFamily="18" charset="0"/>
              <a:ea typeface="MS PGothic" pitchFamily="34" charset="-128"/>
            </a:endParaRPr>
          </a:p>
        </p:txBody>
      </p:sp>
      <p:sp>
        <p:nvSpPr>
          <p:cNvPr id="64515" name="Rectangle 2"/>
          <p:cNvSpPr>
            <a:spLocks noGrp="1" noRot="1" noChangeAspect="1" noChangeArrowheads="1" noTextEdit="1"/>
          </p:cNvSpPr>
          <p:nvPr>
            <p:ph type="sldImg"/>
          </p:nvPr>
        </p:nvSpPr>
        <p:spPr>
          <a:xfrm>
            <a:off x="457200" y="720725"/>
            <a:ext cx="6400800" cy="4800600"/>
          </a:xfrm>
          <a:solidFill>
            <a:srgbClr val="FFFFFF"/>
          </a:solidFill>
          <a:ln/>
        </p:spPr>
      </p:sp>
      <p:sp>
        <p:nvSpPr>
          <p:cNvPr id="64516" name="Rectangle 3"/>
          <p:cNvSpPr>
            <a:spLocks noGrp="1" noChangeArrowheads="1"/>
          </p:cNvSpPr>
          <p:nvPr>
            <p:ph type="body" idx="1"/>
          </p:nvPr>
        </p:nvSpPr>
        <p:spPr>
          <a:xfrm>
            <a:off x="974726" y="5840413"/>
            <a:ext cx="5365750" cy="3040062"/>
          </a:xfrm>
          <a:solidFill>
            <a:srgbClr val="FFFFFF"/>
          </a:solidFill>
          <a:ln>
            <a:solidFill>
              <a:srgbClr val="000000"/>
            </a:solidFill>
          </a:ln>
        </p:spPr>
        <p:txBody>
          <a:bodyPr/>
          <a:lstStyle/>
          <a:p>
            <a:endParaRPr lang="en-AU" smtClean="0"/>
          </a:p>
        </p:txBody>
      </p:sp>
      <p:sp>
        <p:nvSpPr>
          <p:cNvPr id="64517" name="Footer Placeholder 4"/>
          <p:cNvSpPr>
            <a:spLocks noGrp="1"/>
          </p:cNvSpPr>
          <p:nvPr>
            <p:ph type="ftr" sz="quarter" idx="4"/>
          </p:nvPr>
        </p:nvSpPr>
        <p:spPr>
          <a:noFill/>
        </p:spPr>
        <p:txBody>
          <a:bodyPr/>
          <a:lstStyle/>
          <a:p>
            <a:r>
              <a:rPr lang="en-US">
                <a:latin typeface="Times New Roman" pitchFamily="18" charset="0"/>
                <a:ea typeface="MS PGothic" pitchFamily="34" charset="-128"/>
              </a:rPr>
              <a:t>(c) B. Unhelkar and B. Henderson-Sellers, 2008-2011</a:t>
            </a:r>
          </a:p>
        </p:txBody>
      </p:sp>
    </p:spTree>
    <p:extLst>
      <p:ext uri="{BB962C8B-B14F-4D97-AF65-F5344CB8AC3E}">
        <p14:creationId xmlns:p14="http://schemas.microsoft.com/office/powerpoint/2010/main" val="3337869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9F30490C-CB76-4E13-A52D-291C9E51B93D}" type="slidenum">
              <a:rPr lang="en-US" smtClean="0">
                <a:latin typeface="Times New Roman" pitchFamily="18" charset="0"/>
                <a:ea typeface="MS PGothic" pitchFamily="34" charset="-128"/>
              </a:rPr>
              <a:pPr/>
              <a:t>15</a:t>
            </a:fld>
            <a:endParaRPr lang="en-US" smtClean="0">
              <a:latin typeface="Times New Roman" pitchFamily="18" charset="0"/>
              <a:ea typeface="MS PGothic" pitchFamily="34" charset="-128"/>
            </a:endParaRPr>
          </a:p>
        </p:txBody>
      </p:sp>
      <p:sp>
        <p:nvSpPr>
          <p:cNvPr id="64515" name="Rectangle 2"/>
          <p:cNvSpPr>
            <a:spLocks noGrp="1" noRot="1" noChangeAspect="1" noChangeArrowheads="1" noTextEdit="1"/>
          </p:cNvSpPr>
          <p:nvPr>
            <p:ph type="sldImg"/>
          </p:nvPr>
        </p:nvSpPr>
        <p:spPr>
          <a:xfrm>
            <a:off x="457200" y="720725"/>
            <a:ext cx="6400800" cy="4800600"/>
          </a:xfrm>
          <a:solidFill>
            <a:srgbClr val="FFFFFF"/>
          </a:solidFill>
          <a:ln/>
        </p:spPr>
      </p:sp>
      <p:sp>
        <p:nvSpPr>
          <p:cNvPr id="64516" name="Rectangle 3"/>
          <p:cNvSpPr>
            <a:spLocks noGrp="1" noChangeArrowheads="1"/>
          </p:cNvSpPr>
          <p:nvPr>
            <p:ph type="body" idx="1"/>
          </p:nvPr>
        </p:nvSpPr>
        <p:spPr>
          <a:xfrm>
            <a:off x="974726" y="5840413"/>
            <a:ext cx="5365750" cy="3040062"/>
          </a:xfrm>
          <a:solidFill>
            <a:srgbClr val="FFFFFF"/>
          </a:solidFill>
          <a:ln>
            <a:solidFill>
              <a:srgbClr val="000000"/>
            </a:solidFill>
          </a:ln>
        </p:spPr>
        <p:txBody>
          <a:bodyPr/>
          <a:lstStyle/>
          <a:p>
            <a:endParaRPr lang="en-AU" smtClean="0"/>
          </a:p>
        </p:txBody>
      </p:sp>
      <p:sp>
        <p:nvSpPr>
          <p:cNvPr id="64517" name="Footer Placeholder 4"/>
          <p:cNvSpPr>
            <a:spLocks noGrp="1"/>
          </p:cNvSpPr>
          <p:nvPr>
            <p:ph type="ftr" sz="quarter" idx="4"/>
          </p:nvPr>
        </p:nvSpPr>
        <p:spPr>
          <a:noFill/>
        </p:spPr>
        <p:txBody>
          <a:bodyPr/>
          <a:lstStyle/>
          <a:p>
            <a:r>
              <a:rPr lang="en-US">
                <a:latin typeface="Times New Roman" pitchFamily="18" charset="0"/>
                <a:ea typeface="MS PGothic" pitchFamily="34" charset="-128"/>
              </a:rPr>
              <a:t>(c) B. Unhelkar and B. Henderson-Sellers, 2008-2011</a:t>
            </a:r>
          </a:p>
        </p:txBody>
      </p:sp>
    </p:spTree>
    <p:extLst>
      <p:ext uri="{BB962C8B-B14F-4D97-AF65-F5344CB8AC3E}">
        <p14:creationId xmlns:p14="http://schemas.microsoft.com/office/powerpoint/2010/main" val="256102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9F30490C-CB76-4E13-A52D-291C9E51B93D}" type="slidenum">
              <a:rPr lang="en-US" smtClean="0">
                <a:latin typeface="Times New Roman" pitchFamily="18" charset="0"/>
                <a:ea typeface="MS PGothic" pitchFamily="34" charset="-128"/>
              </a:rPr>
              <a:pPr/>
              <a:t>19</a:t>
            </a:fld>
            <a:endParaRPr lang="en-US" smtClean="0">
              <a:latin typeface="Times New Roman" pitchFamily="18" charset="0"/>
              <a:ea typeface="MS PGothic" pitchFamily="34" charset="-128"/>
            </a:endParaRPr>
          </a:p>
        </p:txBody>
      </p:sp>
      <p:sp>
        <p:nvSpPr>
          <p:cNvPr id="64515" name="Rectangle 2"/>
          <p:cNvSpPr>
            <a:spLocks noGrp="1" noRot="1" noChangeAspect="1" noChangeArrowheads="1" noTextEdit="1"/>
          </p:cNvSpPr>
          <p:nvPr>
            <p:ph type="sldImg"/>
          </p:nvPr>
        </p:nvSpPr>
        <p:spPr>
          <a:xfrm>
            <a:off x="457200" y="720725"/>
            <a:ext cx="6400800" cy="4800600"/>
          </a:xfrm>
          <a:solidFill>
            <a:srgbClr val="FFFFFF"/>
          </a:solidFill>
          <a:ln/>
        </p:spPr>
      </p:sp>
      <p:sp>
        <p:nvSpPr>
          <p:cNvPr id="64516" name="Rectangle 3"/>
          <p:cNvSpPr>
            <a:spLocks noGrp="1" noChangeArrowheads="1"/>
          </p:cNvSpPr>
          <p:nvPr>
            <p:ph type="body" idx="1"/>
          </p:nvPr>
        </p:nvSpPr>
        <p:spPr>
          <a:xfrm>
            <a:off x="974726" y="5840413"/>
            <a:ext cx="5365750" cy="3040062"/>
          </a:xfrm>
          <a:solidFill>
            <a:srgbClr val="FFFFFF"/>
          </a:solidFill>
          <a:ln>
            <a:solidFill>
              <a:srgbClr val="000000"/>
            </a:solidFill>
          </a:ln>
        </p:spPr>
        <p:txBody>
          <a:bodyPr/>
          <a:lstStyle/>
          <a:p>
            <a:endParaRPr lang="en-AU" smtClean="0"/>
          </a:p>
        </p:txBody>
      </p:sp>
      <p:sp>
        <p:nvSpPr>
          <p:cNvPr id="64517" name="Footer Placeholder 4"/>
          <p:cNvSpPr>
            <a:spLocks noGrp="1"/>
          </p:cNvSpPr>
          <p:nvPr>
            <p:ph type="ftr" sz="quarter" idx="4"/>
          </p:nvPr>
        </p:nvSpPr>
        <p:spPr>
          <a:noFill/>
        </p:spPr>
        <p:txBody>
          <a:bodyPr/>
          <a:lstStyle/>
          <a:p>
            <a:r>
              <a:rPr lang="en-US">
                <a:latin typeface="Times New Roman" pitchFamily="18" charset="0"/>
                <a:ea typeface="MS PGothic" pitchFamily="34" charset="-128"/>
              </a:rPr>
              <a:t>(c) B. Unhelkar and B. Henderson-Sellers, 2008-2011</a:t>
            </a:r>
          </a:p>
        </p:txBody>
      </p:sp>
    </p:spTree>
    <p:extLst>
      <p:ext uri="{BB962C8B-B14F-4D97-AF65-F5344CB8AC3E}">
        <p14:creationId xmlns:p14="http://schemas.microsoft.com/office/powerpoint/2010/main" val="1651516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9F30490C-CB76-4E13-A52D-291C9E51B93D}" type="slidenum">
              <a:rPr lang="en-US" smtClean="0">
                <a:latin typeface="Times New Roman" pitchFamily="18" charset="0"/>
                <a:ea typeface="MS PGothic" pitchFamily="34" charset="-128"/>
              </a:rPr>
              <a:pPr/>
              <a:t>23</a:t>
            </a:fld>
            <a:endParaRPr lang="en-US" smtClean="0">
              <a:latin typeface="Times New Roman" pitchFamily="18" charset="0"/>
              <a:ea typeface="MS PGothic" pitchFamily="34" charset="-128"/>
            </a:endParaRPr>
          </a:p>
        </p:txBody>
      </p:sp>
      <p:sp>
        <p:nvSpPr>
          <p:cNvPr id="64515" name="Rectangle 2"/>
          <p:cNvSpPr>
            <a:spLocks noGrp="1" noRot="1" noChangeAspect="1" noChangeArrowheads="1" noTextEdit="1"/>
          </p:cNvSpPr>
          <p:nvPr>
            <p:ph type="sldImg"/>
          </p:nvPr>
        </p:nvSpPr>
        <p:spPr>
          <a:xfrm>
            <a:off x="457200" y="720725"/>
            <a:ext cx="6400800" cy="4800600"/>
          </a:xfrm>
          <a:solidFill>
            <a:srgbClr val="FFFFFF"/>
          </a:solidFill>
          <a:ln/>
        </p:spPr>
      </p:sp>
      <p:sp>
        <p:nvSpPr>
          <p:cNvPr id="64516" name="Rectangle 3"/>
          <p:cNvSpPr>
            <a:spLocks noGrp="1" noChangeArrowheads="1"/>
          </p:cNvSpPr>
          <p:nvPr>
            <p:ph type="body" idx="1"/>
          </p:nvPr>
        </p:nvSpPr>
        <p:spPr>
          <a:xfrm>
            <a:off x="974726" y="5840413"/>
            <a:ext cx="5365750" cy="3040062"/>
          </a:xfrm>
          <a:solidFill>
            <a:srgbClr val="FFFFFF"/>
          </a:solidFill>
          <a:ln>
            <a:solidFill>
              <a:srgbClr val="000000"/>
            </a:solidFill>
          </a:ln>
        </p:spPr>
        <p:txBody>
          <a:bodyPr/>
          <a:lstStyle/>
          <a:p>
            <a:endParaRPr lang="en-AU" smtClean="0"/>
          </a:p>
        </p:txBody>
      </p:sp>
      <p:sp>
        <p:nvSpPr>
          <p:cNvPr id="64517" name="Footer Placeholder 4"/>
          <p:cNvSpPr>
            <a:spLocks noGrp="1"/>
          </p:cNvSpPr>
          <p:nvPr>
            <p:ph type="ftr" sz="quarter" idx="4"/>
          </p:nvPr>
        </p:nvSpPr>
        <p:spPr>
          <a:noFill/>
        </p:spPr>
        <p:txBody>
          <a:bodyPr/>
          <a:lstStyle/>
          <a:p>
            <a:r>
              <a:rPr lang="en-US">
                <a:latin typeface="Times New Roman" pitchFamily="18" charset="0"/>
                <a:ea typeface="MS PGothic" pitchFamily="34" charset="-128"/>
              </a:rPr>
              <a:t>(c) B. Unhelkar and B. Henderson-Sellers, 2008-2011</a:t>
            </a:r>
          </a:p>
        </p:txBody>
      </p:sp>
    </p:spTree>
    <p:extLst>
      <p:ext uri="{BB962C8B-B14F-4D97-AF65-F5344CB8AC3E}">
        <p14:creationId xmlns:p14="http://schemas.microsoft.com/office/powerpoint/2010/main" val="42214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9F30490C-CB76-4E13-A52D-291C9E51B93D}" type="slidenum">
              <a:rPr lang="en-US" smtClean="0">
                <a:latin typeface="Times New Roman" pitchFamily="18" charset="0"/>
                <a:ea typeface="MS PGothic" pitchFamily="34" charset="-128"/>
              </a:rPr>
              <a:pPr/>
              <a:t>27</a:t>
            </a:fld>
            <a:endParaRPr lang="en-US" smtClean="0">
              <a:latin typeface="Times New Roman" pitchFamily="18" charset="0"/>
              <a:ea typeface="MS PGothic" pitchFamily="34" charset="-128"/>
            </a:endParaRPr>
          </a:p>
        </p:txBody>
      </p:sp>
      <p:sp>
        <p:nvSpPr>
          <p:cNvPr id="64515" name="Rectangle 2"/>
          <p:cNvSpPr>
            <a:spLocks noGrp="1" noRot="1" noChangeAspect="1" noChangeArrowheads="1" noTextEdit="1"/>
          </p:cNvSpPr>
          <p:nvPr>
            <p:ph type="sldImg"/>
          </p:nvPr>
        </p:nvSpPr>
        <p:spPr>
          <a:xfrm>
            <a:off x="457200" y="720725"/>
            <a:ext cx="6400800" cy="4800600"/>
          </a:xfrm>
          <a:solidFill>
            <a:srgbClr val="FFFFFF"/>
          </a:solidFill>
          <a:ln/>
        </p:spPr>
      </p:sp>
      <p:sp>
        <p:nvSpPr>
          <p:cNvPr id="64516" name="Rectangle 3"/>
          <p:cNvSpPr>
            <a:spLocks noGrp="1" noChangeArrowheads="1"/>
          </p:cNvSpPr>
          <p:nvPr>
            <p:ph type="body" idx="1"/>
          </p:nvPr>
        </p:nvSpPr>
        <p:spPr>
          <a:xfrm>
            <a:off x="974726" y="5840413"/>
            <a:ext cx="5365750" cy="3040062"/>
          </a:xfrm>
          <a:solidFill>
            <a:srgbClr val="FFFFFF"/>
          </a:solidFill>
          <a:ln>
            <a:solidFill>
              <a:srgbClr val="000000"/>
            </a:solidFill>
          </a:ln>
        </p:spPr>
        <p:txBody>
          <a:bodyPr/>
          <a:lstStyle/>
          <a:p>
            <a:endParaRPr lang="en-AU" smtClean="0"/>
          </a:p>
        </p:txBody>
      </p:sp>
      <p:sp>
        <p:nvSpPr>
          <p:cNvPr id="64517" name="Footer Placeholder 4"/>
          <p:cNvSpPr>
            <a:spLocks noGrp="1"/>
          </p:cNvSpPr>
          <p:nvPr>
            <p:ph type="ftr" sz="quarter" idx="4"/>
          </p:nvPr>
        </p:nvSpPr>
        <p:spPr>
          <a:noFill/>
        </p:spPr>
        <p:txBody>
          <a:bodyPr/>
          <a:lstStyle/>
          <a:p>
            <a:r>
              <a:rPr lang="en-US">
                <a:latin typeface="Times New Roman" pitchFamily="18" charset="0"/>
                <a:ea typeface="MS PGothic" pitchFamily="34" charset="-128"/>
              </a:rPr>
              <a:t>(c) B. Unhelkar and B. Henderson-Sellers, 2008-2011</a:t>
            </a:r>
          </a:p>
        </p:txBody>
      </p:sp>
    </p:spTree>
    <p:extLst>
      <p:ext uri="{BB962C8B-B14F-4D97-AF65-F5344CB8AC3E}">
        <p14:creationId xmlns:p14="http://schemas.microsoft.com/office/powerpoint/2010/main" val="1447959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22776B6-60D1-40CA-9ACD-5A0F12BEBC76}"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1552016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2776B6-60D1-40CA-9ACD-5A0F12BEBC76}"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604842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2776B6-60D1-40CA-9ACD-5A0F12BEBC76}"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2081574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2776B6-60D1-40CA-9ACD-5A0F12BEBC76}"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534222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2776B6-60D1-40CA-9ACD-5A0F12BEBC76}"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2257378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2776B6-60D1-40CA-9ACD-5A0F12BEBC76}" type="datetimeFigureOut">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290978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2776B6-60D1-40CA-9ACD-5A0F12BEBC76}" type="datetimeFigureOut">
              <a:rPr lang="en-US" smtClean="0"/>
              <a:t>9/19/2018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3332904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2776B6-60D1-40CA-9ACD-5A0F12BEBC76}" type="datetimeFigureOut">
              <a:rPr lang="en-US" smtClean="0"/>
              <a:t>9/19/2018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1061050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2776B6-60D1-40CA-9ACD-5A0F12BEBC76}" type="datetimeFigureOut">
              <a:rPr lang="en-US" smtClean="0"/>
              <a:t>9/19/2018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3660923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2776B6-60D1-40CA-9ACD-5A0F12BEBC76}" type="datetimeFigureOut">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3414913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2776B6-60D1-40CA-9ACD-5A0F12BEBC76}" type="datetimeFigureOut">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2697653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2776B6-60D1-40CA-9ACD-5A0F12BEBC76}" type="datetimeFigureOut">
              <a:rPr lang="en-US" smtClean="0"/>
              <a:t>9/19/2018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7FCC0F-3002-4673-B835-7163FC0E768E}" type="slidenum">
              <a:rPr lang="en-US" smtClean="0"/>
              <a:t>‹#›</a:t>
            </a:fld>
            <a:endParaRPr lang="en-US"/>
          </a:p>
        </p:txBody>
      </p:sp>
    </p:spTree>
    <p:extLst>
      <p:ext uri="{BB962C8B-B14F-4D97-AF65-F5344CB8AC3E}">
        <p14:creationId xmlns:p14="http://schemas.microsoft.com/office/powerpoint/2010/main" val="1940236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unhelkar@sar.usf.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audio" Target="../media/audio1.wav"/><Relationship Id="rId7" Type="http://schemas.openxmlformats.org/officeDocument/2006/relationships/diagramColors" Target="../diagrams/colors6.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4.jf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audio" Target="../media/audio1.wav"/><Relationship Id="rId7" Type="http://schemas.openxmlformats.org/officeDocument/2006/relationships/diagramColors" Target="../diagrams/colors7.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4.jfi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audio" Target="../media/audio1.wav"/><Relationship Id="rId7" Type="http://schemas.openxmlformats.org/officeDocument/2006/relationships/diagramColors" Target="../diagrams/colors8.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4.jf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audio" Target="../media/audio1.wav"/><Relationship Id="rId7" Type="http://schemas.openxmlformats.org/officeDocument/2006/relationships/diagramColors" Target="../diagrams/colors9.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image" Target="../media/image4.jf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audio" Target="../media/audio1.wav"/><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jf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audio" Target="../media/audio1.wav"/><Relationship Id="rId7" Type="http://schemas.openxmlformats.org/officeDocument/2006/relationships/diagramColors" Target="../diagrams/colors10.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audio" Target="../media/audio1.wav"/><Relationship Id="rId7" Type="http://schemas.openxmlformats.org/officeDocument/2006/relationships/diagramColors" Target="../diagrams/colors11.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7.emf"/><Relationship Id="rId5" Type="http://schemas.openxmlformats.org/officeDocument/2006/relationships/diagramQuickStyle" Target="../diagrams/quickStyle3.xml"/><Relationship Id="rId10" Type="http://schemas.openxmlformats.org/officeDocument/2006/relationships/customXml" Target="../ink/ink2.xml"/><Relationship Id="rId4" Type="http://schemas.openxmlformats.org/officeDocument/2006/relationships/diagramLayout" Target="../diagrams/layout3.xml"/><Relationship Id="rId9" Type="http://schemas.openxmlformats.org/officeDocument/2006/relationships/image" Target="../media/image16.emf"/></Relationships>
</file>

<file path=ppt/slides/_rels/slide7.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audio" Target="../media/audio1.wav"/><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4.jf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905000"/>
            <a:ext cx="8562110" cy="3832225"/>
          </a:xfrm>
          <a:solidFill>
            <a:schemeClr val="tx2">
              <a:lumMod val="60000"/>
              <a:lumOff val="40000"/>
            </a:schemeClr>
          </a:solidFill>
        </p:spPr>
        <p:txBody>
          <a:bodyPr>
            <a:noAutofit/>
          </a:bodyPr>
          <a:lstStyle/>
          <a:p>
            <a:pPr hangingPunct="0"/>
            <a:r>
              <a:rPr lang="en-US" sz="2800" b="1" dirty="0" smtClean="0">
                <a:solidFill>
                  <a:schemeClr val="bg1"/>
                </a:solidFill>
                <a:latin typeface="Arial" panose="020B0604020202020204" pitchFamily="34" charset="0"/>
                <a:cs typeface="Arial" panose="020B0604020202020204" pitchFamily="34" charset="0"/>
              </a:rPr>
              <a:t>Week- 7 </a:t>
            </a:r>
            <a:r>
              <a:rPr lang="en-US" sz="2800" b="1" dirty="0" smtClean="0">
                <a:solidFill>
                  <a:schemeClr val="bg1"/>
                </a:solidFill>
                <a:latin typeface="Arial" panose="020B0604020202020204" pitchFamily="34" charset="0"/>
                <a:cs typeface="Arial" panose="020B0604020202020204" pitchFamily="34" charset="0"/>
              </a:rPr>
              <a:t/>
            </a:r>
            <a:br>
              <a:rPr lang="en-US" sz="2800" b="1" dirty="0" smtClean="0">
                <a:solidFill>
                  <a:schemeClr val="bg1"/>
                </a:solidFill>
                <a:latin typeface="Arial" panose="020B0604020202020204" pitchFamily="34" charset="0"/>
                <a:cs typeface="Arial" panose="020B0604020202020204" pitchFamily="34" charset="0"/>
              </a:rPr>
            </a:br>
            <a:r>
              <a:rPr lang="en-US" sz="2800" b="1" dirty="0" smtClean="0">
                <a:solidFill>
                  <a:schemeClr val="bg1"/>
                </a:solidFill>
                <a:latin typeface="Arial" panose="020B0604020202020204" pitchFamily="34" charset="0"/>
                <a:cs typeface="Arial" panose="020B0604020202020204" pitchFamily="34" charset="0"/>
              </a:rPr>
              <a:t>Writing User Stories </a:t>
            </a:r>
            <a:r>
              <a:rPr lang="en-US" sz="2800" b="1" dirty="0" smtClean="0">
                <a:solidFill>
                  <a:schemeClr val="bg1"/>
                </a:solidFill>
                <a:latin typeface="Arial" panose="020B0604020202020204" pitchFamily="34" charset="0"/>
                <a:cs typeface="Arial" panose="020B0604020202020204" pitchFamily="34" charset="0"/>
              </a:rPr>
              <a:t/>
            </a:r>
            <a:br>
              <a:rPr lang="en-US" sz="2800" b="1" dirty="0" smtClean="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
            </a:r>
            <a:br>
              <a:rPr lang="en-US" sz="1600" dirty="0">
                <a:solidFill>
                  <a:schemeClr val="bg1"/>
                </a:solidFill>
                <a:latin typeface="Arial" panose="020B0604020202020204" pitchFamily="34" charset="0"/>
                <a:cs typeface="Arial" panose="020B0604020202020204" pitchFamily="34" charset="0"/>
              </a:rPr>
            </a:br>
            <a:r>
              <a:rPr lang="en-US" sz="1600" dirty="0" smtClean="0">
                <a:solidFill>
                  <a:schemeClr val="bg1"/>
                </a:solidFill>
                <a:latin typeface="Arial" panose="020B0604020202020204" pitchFamily="34" charset="0"/>
                <a:cs typeface="Arial" panose="020B0604020202020204" pitchFamily="34" charset="0"/>
              </a:rPr>
              <a:t>As Part of Capturing Requirements</a:t>
            </a:r>
            <a:br>
              <a:rPr lang="en-US" sz="1600" dirty="0" smtClean="0">
                <a:solidFill>
                  <a:schemeClr val="bg1"/>
                </a:solidFill>
                <a:latin typeface="Arial" panose="020B0604020202020204" pitchFamily="34" charset="0"/>
                <a:cs typeface="Arial" panose="020B0604020202020204" pitchFamily="34" charset="0"/>
              </a:rPr>
            </a:br>
            <a:r>
              <a:rPr lang="en-US" sz="2000" b="1" i="1" dirty="0" smtClean="0">
                <a:solidFill>
                  <a:schemeClr val="bg1"/>
                </a:solidFill>
                <a:latin typeface="Arial" panose="020B0604020202020204" pitchFamily="34" charset="0"/>
                <a:cs typeface="Arial" panose="020B0604020202020204" pitchFamily="34" charset="0"/>
              </a:rPr>
              <a:t/>
            </a:r>
            <a:br>
              <a:rPr lang="en-US" sz="2000" b="1" i="1" dirty="0" smtClean="0">
                <a:solidFill>
                  <a:schemeClr val="bg1"/>
                </a:solidFill>
                <a:latin typeface="Arial" panose="020B0604020202020204" pitchFamily="34" charset="0"/>
                <a:cs typeface="Arial" panose="020B0604020202020204" pitchFamily="34" charset="0"/>
              </a:rPr>
            </a:br>
            <a:r>
              <a:rPr lang="en-US" sz="1600" dirty="0" smtClean="0">
                <a:solidFill>
                  <a:schemeClr val="bg1"/>
                </a:solidFill>
                <a:latin typeface="Arial" panose="020B0604020202020204" pitchFamily="34" charset="0"/>
                <a:cs typeface="Arial" panose="020B0604020202020204" pitchFamily="34" charset="0"/>
              </a:rPr>
              <a:t>Dr. </a:t>
            </a:r>
            <a:r>
              <a:rPr lang="en-US" sz="1600" dirty="0" err="1" smtClean="0">
                <a:solidFill>
                  <a:schemeClr val="bg1"/>
                </a:solidFill>
                <a:latin typeface="Arial" panose="020B0604020202020204" pitchFamily="34" charset="0"/>
                <a:cs typeface="Arial" panose="020B0604020202020204" pitchFamily="34" charset="0"/>
              </a:rPr>
              <a:t>Bhuvan</a:t>
            </a:r>
            <a:r>
              <a:rPr lang="en-US" sz="1600" dirty="0" smtClean="0">
                <a:solidFill>
                  <a:schemeClr val="bg1"/>
                </a:solidFill>
                <a:latin typeface="Arial" panose="020B0604020202020204" pitchFamily="34" charset="0"/>
                <a:cs typeface="Arial" panose="020B0604020202020204" pitchFamily="34" charset="0"/>
              </a:rPr>
              <a:t> UNHELKAR</a:t>
            </a:r>
            <a:br>
              <a:rPr lang="en-US" sz="1600" dirty="0" smtClean="0">
                <a:solidFill>
                  <a:schemeClr val="bg1"/>
                </a:solidFill>
                <a:latin typeface="Arial" panose="020B0604020202020204" pitchFamily="34" charset="0"/>
                <a:cs typeface="Arial" panose="020B0604020202020204" pitchFamily="34" charset="0"/>
              </a:rPr>
            </a:br>
            <a:r>
              <a:rPr lang="en-US" sz="1600" dirty="0" smtClean="0">
                <a:solidFill>
                  <a:schemeClr val="bg1"/>
                </a:solidFill>
                <a:latin typeface="Arial" panose="020B0604020202020204" pitchFamily="34" charset="0"/>
                <a:cs typeface="Arial" panose="020B0604020202020204" pitchFamily="34" charset="0"/>
              </a:rPr>
              <a:t>IT Faculty, College Of Business;</a:t>
            </a:r>
            <a:br>
              <a:rPr lang="en-US" sz="1600" dirty="0" smtClean="0">
                <a:solidFill>
                  <a:schemeClr val="bg1"/>
                </a:solidFill>
                <a:latin typeface="Arial" panose="020B0604020202020204" pitchFamily="34" charset="0"/>
                <a:cs typeface="Arial" panose="020B0604020202020204" pitchFamily="34" charset="0"/>
              </a:rPr>
            </a:br>
            <a:r>
              <a:rPr lang="en-US" sz="1600" dirty="0" smtClean="0">
                <a:solidFill>
                  <a:schemeClr val="bg1"/>
                </a:solidFill>
                <a:latin typeface="Arial" panose="020B0604020202020204" pitchFamily="34" charset="0"/>
                <a:cs typeface="Arial" panose="020B0604020202020204" pitchFamily="34" charset="0"/>
              </a:rPr>
              <a:t>Office: C225; </a:t>
            </a:r>
            <a:r>
              <a:rPr lang="en-US" sz="1600" dirty="0" smtClean="0">
                <a:solidFill>
                  <a:schemeClr val="bg1"/>
                </a:solidFill>
                <a:latin typeface="Arial" panose="020B0604020202020204" pitchFamily="34" charset="0"/>
                <a:cs typeface="Arial" panose="020B0604020202020204" pitchFamily="34" charset="0"/>
                <a:hlinkClick r:id="rId3"/>
              </a:rPr>
              <a:t>bunhelkar@sar.usf.edu</a:t>
            </a:r>
            <a:r>
              <a:rPr lang="en-US" sz="1600" dirty="0" smtClean="0">
                <a:solidFill>
                  <a:schemeClr val="bg1"/>
                </a:solidFill>
                <a:latin typeface="Arial" panose="020B0604020202020204" pitchFamily="34" charset="0"/>
                <a:cs typeface="Arial" panose="020B0604020202020204" pitchFamily="34" charset="0"/>
              </a:rPr>
              <a:t>; 941-359-4654</a:t>
            </a:r>
            <a:r>
              <a:rPr lang="en-US" sz="3200" b="1" dirty="0" smtClean="0">
                <a:solidFill>
                  <a:schemeClr val="bg1"/>
                </a:solidFill>
                <a:latin typeface="Arial" panose="020B0604020202020204" pitchFamily="34" charset="0"/>
                <a:cs typeface="Arial" panose="020B0604020202020204" pitchFamily="34" charset="0"/>
              </a:rPr>
              <a:t/>
            </a:r>
            <a:br>
              <a:rPr lang="en-US" sz="3200" b="1" dirty="0" smtClean="0">
                <a:solidFill>
                  <a:schemeClr val="bg1"/>
                </a:solidFill>
                <a:latin typeface="Arial" panose="020B0604020202020204" pitchFamily="34" charset="0"/>
                <a:cs typeface="Arial" panose="020B0604020202020204" pitchFamily="34" charset="0"/>
              </a:rPr>
            </a:br>
            <a:r>
              <a:rPr lang="en-US" sz="3200" b="1" dirty="0">
                <a:solidFill>
                  <a:schemeClr val="bg1"/>
                </a:solidFill>
                <a:latin typeface="Arial" panose="020B0604020202020204" pitchFamily="34" charset="0"/>
                <a:cs typeface="Arial" panose="020B0604020202020204" pitchFamily="34" charset="0"/>
              </a:rPr>
              <a:t/>
            </a:r>
            <a:br>
              <a:rPr lang="en-US" sz="3200" b="1" dirty="0">
                <a:solidFill>
                  <a:schemeClr val="bg1"/>
                </a:solidFill>
                <a:latin typeface="Arial" panose="020B0604020202020204" pitchFamily="34" charset="0"/>
                <a:cs typeface="Arial" panose="020B0604020202020204" pitchFamily="34" charset="0"/>
              </a:rPr>
            </a:br>
            <a:endParaRPr lang="en-US" sz="3200" b="1" dirty="0">
              <a:solidFill>
                <a:schemeClr val="bg1"/>
              </a:solidFill>
              <a:latin typeface="Arial" panose="020B0604020202020204" pitchFamily="34" charset="0"/>
              <a:cs typeface="Arial" panose="020B0604020202020204" pitchFamily="34" charset="0"/>
            </a:endParaRPr>
          </a:p>
        </p:txBody>
      </p:sp>
      <p:pic>
        <p:nvPicPr>
          <p:cNvPr id="3" name="Picture 2" descr="http://usfsm.edu/wp-content/uploads/2015/06/USFSM-624x35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8186" y="21771"/>
            <a:ext cx="2925813" cy="11212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udy-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 y="7770"/>
            <a:ext cx="1480186" cy="1534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00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4.8: An Agile “Wall”</a:t>
            </a:r>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7758" y="1676889"/>
            <a:ext cx="6868484" cy="4372585"/>
          </a:xfrm>
        </p:spPr>
      </p:pic>
    </p:spTree>
    <p:extLst>
      <p:ext uri="{BB962C8B-B14F-4D97-AF65-F5344CB8AC3E}">
        <p14:creationId xmlns:p14="http://schemas.microsoft.com/office/powerpoint/2010/main" val="26065221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32" y="149211"/>
            <a:ext cx="8229600" cy="1143000"/>
          </a:xfrm>
        </p:spPr>
        <p:txBody>
          <a:bodyPr>
            <a:noAutofit/>
          </a:bodyPr>
          <a:lstStyle/>
          <a:p>
            <a:r>
              <a:rPr lang="en-US" sz="2800" dirty="0" smtClean="0"/>
              <a:t>Figure 5.15: Visible Charts depicting  Product/ Sprint backlogs in Implementation Process-Map in Practice</a:t>
            </a:r>
            <a:endParaRPr lang="en-US" sz="2800" dirty="0"/>
          </a:p>
        </p:txBody>
      </p:sp>
      <p:sp>
        <p:nvSpPr>
          <p:cNvPr id="4" name="Slide Number Placeholder 3"/>
          <p:cNvSpPr>
            <a:spLocks noGrp="1"/>
          </p:cNvSpPr>
          <p:nvPr>
            <p:ph type="sldNum" sz="quarter" idx="10"/>
          </p:nvPr>
        </p:nvSpPr>
        <p:spPr/>
        <p:txBody>
          <a:bodyPr/>
          <a:lstStyle/>
          <a:p>
            <a:pPr>
              <a:defRPr/>
            </a:pPr>
            <a:r>
              <a:rPr lang="en-US" altLang="zh-TW" smtClean="0"/>
              <a:t>Ch - 1   </a:t>
            </a:r>
            <a:fld id="{EE1432F6-997C-466F-A6A7-8C98B75D1B6C}" type="slidenum">
              <a:rPr lang="en-US" altLang="zh-TW" i="0" smtClean="0"/>
              <a:pPr>
                <a:defRPr/>
              </a:pPr>
              <a:t>11</a:t>
            </a:fld>
            <a:endParaRPr lang="en-US" altLang="zh-TW" i="0" dirty="0"/>
          </a:p>
        </p:txBody>
      </p:sp>
      <p:pic>
        <p:nvPicPr>
          <p:cNvPr id="75778" name="Picture 2"/>
          <p:cNvPicPr>
            <a:picLocks noChangeAspect="1" noChangeArrowheads="1"/>
          </p:cNvPicPr>
          <p:nvPr/>
        </p:nvPicPr>
        <p:blipFill>
          <a:blip r:embed="rId2" cstate="print"/>
          <a:srcRect t="20419" r="7448" b="27201"/>
          <a:stretch>
            <a:fillRect/>
          </a:stretch>
        </p:blipFill>
        <p:spPr bwMode="auto">
          <a:xfrm>
            <a:off x="0" y="2071678"/>
            <a:ext cx="9144064" cy="4786322"/>
          </a:xfrm>
          <a:prstGeom prst="rect">
            <a:avLst/>
          </a:prstGeom>
          <a:noFill/>
          <a:ln w="9525">
            <a:noFill/>
            <a:miter lim="800000"/>
            <a:headEnd/>
            <a:tailEnd/>
          </a:ln>
          <a:effectLst/>
        </p:spPr>
      </p:pic>
      <p:graphicFrame>
        <p:nvGraphicFramePr>
          <p:cNvPr id="6" name="Diagram 5"/>
          <p:cNvGraphicFramePr/>
          <p:nvPr/>
        </p:nvGraphicFramePr>
        <p:xfrm>
          <a:off x="238052" y="1428736"/>
          <a:ext cx="8620228" cy="1031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36392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18701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81786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92378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2057400"/>
            <a:ext cx="7772400" cy="1143000"/>
          </a:xfrm>
        </p:spPr>
        <p:txBody>
          <a:bodyPr>
            <a:normAutofit fontScale="90000"/>
          </a:bodyPr>
          <a:lstStyle/>
          <a:p>
            <a:r>
              <a:rPr lang="en-US" b="1" dirty="0" smtClean="0">
                <a:solidFill>
                  <a:srgbClr val="0033CC"/>
                </a:solidFill>
              </a:rPr>
              <a:t>Sub-Module</a:t>
            </a:r>
            <a:br>
              <a:rPr lang="en-US" b="1" dirty="0" smtClean="0">
                <a:solidFill>
                  <a:srgbClr val="0033CC"/>
                </a:solidFill>
              </a:rPr>
            </a:br>
            <a:r>
              <a:rPr lang="en-US" b="1" dirty="0" smtClean="0">
                <a:solidFill>
                  <a:srgbClr val="0033CC"/>
                </a:solidFill>
                <a:latin typeface="Copperplate Gothic Bold" pitchFamily="34" charset="0"/>
              </a:rPr>
              <a:t/>
            </a:r>
            <a:br>
              <a:rPr lang="en-US" b="1" dirty="0" smtClean="0">
                <a:solidFill>
                  <a:srgbClr val="0033CC"/>
                </a:solidFill>
                <a:latin typeface="Copperplate Gothic Bold" pitchFamily="34" charset="0"/>
              </a:rPr>
            </a:br>
            <a:r>
              <a:rPr lang="en-US" b="1" dirty="0" smtClean="0">
                <a:solidFill>
                  <a:srgbClr val="990000"/>
                </a:solidFill>
                <a:latin typeface="Copperplate Gothic Bold" pitchFamily="34" charset="0"/>
              </a:rPr>
              <a:t>W  </a:t>
            </a:r>
            <a:endParaRPr lang="en-US" dirty="0" smtClean="0">
              <a:solidFill>
                <a:srgbClr val="990000"/>
              </a:solidFill>
            </a:endParaRPr>
          </a:p>
        </p:txBody>
      </p:sp>
      <p:sp>
        <p:nvSpPr>
          <p:cNvPr id="23555" name="Rectangle 3"/>
          <p:cNvSpPr>
            <a:spLocks noGrp="1" noChangeArrowheads="1"/>
          </p:cNvSpPr>
          <p:nvPr>
            <p:ph type="subTitle" idx="1"/>
          </p:nvPr>
        </p:nvSpPr>
        <p:spPr>
          <a:noFill/>
          <a:ln w="1270" cap="rnd">
            <a:solidFill>
              <a:srgbClr val="993366"/>
            </a:solidFill>
            <a:prstDash val="sysDot"/>
          </a:ln>
        </p:spPr>
        <p:txBody>
          <a:bodyPr/>
          <a:lstStyle/>
          <a:p>
            <a:r>
              <a:rPr lang="en-US" sz="2800" dirty="0" smtClean="0">
                <a:solidFill>
                  <a:schemeClr val="tx1">
                    <a:lumMod val="50000"/>
                  </a:schemeClr>
                </a:solidFill>
              </a:rPr>
              <a:t>A </a:t>
            </a:r>
          </a:p>
        </p:txBody>
      </p:sp>
      <p:graphicFrame>
        <p:nvGraphicFramePr>
          <p:cNvPr id="5" name="Diagram 4"/>
          <p:cNvGraphicFramePr/>
          <p:nvPr/>
        </p:nvGraphicFramePr>
        <p:xfrm>
          <a:off x="2362200" y="6581001"/>
          <a:ext cx="4640566" cy="276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81602" y="0"/>
            <a:ext cx="1246632" cy="197510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418388195"/>
      </p:ext>
    </p:extLst>
  </p:cSld>
  <p:clrMapOvr>
    <a:masterClrMapping/>
  </p:clrMapOvr>
  <p:transition spd="med">
    <p:random/>
    <p:sndAc>
      <p:stSnd>
        <p:snd r:embed="rId3" name="click.wav"/>
      </p:st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45920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28423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93317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2057400"/>
            <a:ext cx="7772400" cy="1143000"/>
          </a:xfrm>
        </p:spPr>
        <p:txBody>
          <a:bodyPr>
            <a:normAutofit fontScale="90000"/>
          </a:bodyPr>
          <a:lstStyle/>
          <a:p>
            <a:r>
              <a:rPr lang="en-US" b="1" dirty="0" smtClean="0">
                <a:solidFill>
                  <a:srgbClr val="0033CC"/>
                </a:solidFill>
              </a:rPr>
              <a:t>Sub-Module</a:t>
            </a:r>
            <a:br>
              <a:rPr lang="en-US" b="1" dirty="0" smtClean="0">
                <a:solidFill>
                  <a:srgbClr val="0033CC"/>
                </a:solidFill>
              </a:rPr>
            </a:br>
            <a:r>
              <a:rPr lang="en-US" b="1" dirty="0" smtClean="0">
                <a:solidFill>
                  <a:srgbClr val="0033CC"/>
                </a:solidFill>
                <a:latin typeface="Copperplate Gothic Bold" pitchFamily="34" charset="0"/>
              </a:rPr>
              <a:t/>
            </a:r>
            <a:br>
              <a:rPr lang="en-US" b="1" dirty="0" smtClean="0">
                <a:solidFill>
                  <a:srgbClr val="0033CC"/>
                </a:solidFill>
                <a:latin typeface="Copperplate Gothic Bold" pitchFamily="34" charset="0"/>
              </a:rPr>
            </a:br>
            <a:r>
              <a:rPr lang="en-US" b="1" dirty="0" smtClean="0">
                <a:solidFill>
                  <a:srgbClr val="990000"/>
                </a:solidFill>
                <a:latin typeface="Copperplate Gothic Bold" pitchFamily="34" charset="0"/>
              </a:rPr>
              <a:t>W  </a:t>
            </a:r>
            <a:endParaRPr lang="en-US" dirty="0" smtClean="0">
              <a:solidFill>
                <a:srgbClr val="990000"/>
              </a:solidFill>
            </a:endParaRPr>
          </a:p>
        </p:txBody>
      </p:sp>
      <p:sp>
        <p:nvSpPr>
          <p:cNvPr id="23555" name="Rectangle 3"/>
          <p:cNvSpPr>
            <a:spLocks noGrp="1" noChangeArrowheads="1"/>
          </p:cNvSpPr>
          <p:nvPr>
            <p:ph type="subTitle" idx="1"/>
          </p:nvPr>
        </p:nvSpPr>
        <p:spPr>
          <a:noFill/>
          <a:ln w="1270" cap="rnd">
            <a:solidFill>
              <a:srgbClr val="993366"/>
            </a:solidFill>
            <a:prstDash val="sysDot"/>
          </a:ln>
        </p:spPr>
        <p:txBody>
          <a:bodyPr/>
          <a:lstStyle/>
          <a:p>
            <a:r>
              <a:rPr lang="en-US" sz="2800" dirty="0" smtClean="0">
                <a:solidFill>
                  <a:schemeClr val="tx1">
                    <a:lumMod val="50000"/>
                  </a:schemeClr>
                </a:solidFill>
              </a:rPr>
              <a:t>A </a:t>
            </a:r>
          </a:p>
        </p:txBody>
      </p:sp>
      <p:graphicFrame>
        <p:nvGraphicFramePr>
          <p:cNvPr id="5" name="Diagram 4"/>
          <p:cNvGraphicFramePr/>
          <p:nvPr/>
        </p:nvGraphicFramePr>
        <p:xfrm>
          <a:off x="2362200" y="6581001"/>
          <a:ext cx="4640566" cy="276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81602" y="0"/>
            <a:ext cx="1246632" cy="197510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948606723"/>
      </p:ext>
    </p:extLst>
  </p:cSld>
  <p:clrMapOvr>
    <a:masterClrMapping/>
  </p:clrMapOvr>
  <p:transition spd="med">
    <p:random/>
    <p:sndAc>
      <p:stSnd>
        <p:snd r:embed="rId3" name="click.wav"/>
      </p:st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dirty="0" smtClean="0"/>
              <a:t>Capturing the Requirements </a:t>
            </a:r>
            <a:endParaRPr lang="en-US" dirty="0"/>
          </a:p>
          <a:p>
            <a:pPr lvl="1"/>
            <a:r>
              <a:rPr lang="en-US" dirty="0" smtClean="0"/>
              <a:t>In an Agile Project</a:t>
            </a:r>
            <a:endParaRPr lang="en-US" dirty="0" smtClean="0"/>
          </a:p>
          <a:p>
            <a:r>
              <a:rPr lang="en-US" dirty="0" smtClean="0"/>
              <a:t>Writing good User Stories</a:t>
            </a:r>
          </a:p>
          <a:p>
            <a:pPr lvl="1"/>
            <a:r>
              <a:rPr lang="en-US" dirty="0" smtClean="0"/>
              <a:t>What are User Stories?</a:t>
            </a:r>
          </a:p>
          <a:p>
            <a:pPr lvl="1"/>
            <a:r>
              <a:rPr lang="en-US" dirty="0" smtClean="0"/>
              <a:t>Different TYPES of User Stories</a:t>
            </a:r>
            <a:endParaRPr lang="en-US" dirty="0" smtClean="0"/>
          </a:p>
          <a:p>
            <a:pPr lvl="1"/>
            <a:r>
              <a:rPr lang="en-US" dirty="0" smtClean="0"/>
              <a:t>The format for Writing User Stories</a:t>
            </a:r>
          </a:p>
          <a:p>
            <a:r>
              <a:rPr lang="en-US" dirty="0" smtClean="0"/>
              <a:t>Challenges &amp; Insufficiencies of User Stories</a:t>
            </a:r>
          </a:p>
          <a:p>
            <a:r>
              <a:rPr lang="en-US" dirty="0" smtClean="0"/>
              <a:t>Summary </a:t>
            </a:r>
            <a:r>
              <a:rPr lang="en-US" dirty="0" smtClean="0"/>
              <a:t>&amp; Consolidation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3518" y="296918"/>
            <a:ext cx="1303282" cy="130328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1120902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62602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9834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192389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2057400"/>
            <a:ext cx="7772400" cy="1143000"/>
          </a:xfrm>
        </p:spPr>
        <p:txBody>
          <a:bodyPr>
            <a:normAutofit fontScale="90000"/>
          </a:bodyPr>
          <a:lstStyle/>
          <a:p>
            <a:r>
              <a:rPr lang="en-US" b="1" dirty="0" smtClean="0">
                <a:solidFill>
                  <a:srgbClr val="0033CC"/>
                </a:solidFill>
              </a:rPr>
              <a:t>Sub-Module</a:t>
            </a:r>
            <a:br>
              <a:rPr lang="en-US" b="1" dirty="0" smtClean="0">
                <a:solidFill>
                  <a:srgbClr val="0033CC"/>
                </a:solidFill>
              </a:rPr>
            </a:br>
            <a:r>
              <a:rPr lang="en-US" b="1" dirty="0" smtClean="0">
                <a:solidFill>
                  <a:srgbClr val="0033CC"/>
                </a:solidFill>
                <a:latin typeface="Copperplate Gothic Bold" pitchFamily="34" charset="0"/>
              </a:rPr>
              <a:t/>
            </a:r>
            <a:br>
              <a:rPr lang="en-US" b="1" dirty="0" smtClean="0">
                <a:solidFill>
                  <a:srgbClr val="0033CC"/>
                </a:solidFill>
                <a:latin typeface="Copperplate Gothic Bold" pitchFamily="34" charset="0"/>
              </a:rPr>
            </a:br>
            <a:r>
              <a:rPr lang="en-US" b="1" dirty="0" smtClean="0">
                <a:solidFill>
                  <a:srgbClr val="990000"/>
                </a:solidFill>
                <a:latin typeface="Copperplate Gothic Bold" pitchFamily="34" charset="0"/>
              </a:rPr>
              <a:t>W  </a:t>
            </a:r>
            <a:endParaRPr lang="en-US" dirty="0" smtClean="0">
              <a:solidFill>
                <a:srgbClr val="990000"/>
              </a:solidFill>
            </a:endParaRPr>
          </a:p>
        </p:txBody>
      </p:sp>
      <p:sp>
        <p:nvSpPr>
          <p:cNvPr id="23555" name="Rectangle 3"/>
          <p:cNvSpPr>
            <a:spLocks noGrp="1" noChangeArrowheads="1"/>
          </p:cNvSpPr>
          <p:nvPr>
            <p:ph type="subTitle" idx="1"/>
          </p:nvPr>
        </p:nvSpPr>
        <p:spPr>
          <a:noFill/>
          <a:ln w="1270" cap="rnd">
            <a:solidFill>
              <a:srgbClr val="993366"/>
            </a:solidFill>
            <a:prstDash val="sysDot"/>
          </a:ln>
        </p:spPr>
        <p:txBody>
          <a:bodyPr/>
          <a:lstStyle/>
          <a:p>
            <a:r>
              <a:rPr lang="en-US" sz="2800" dirty="0" smtClean="0">
                <a:solidFill>
                  <a:schemeClr val="tx1">
                    <a:lumMod val="50000"/>
                  </a:schemeClr>
                </a:solidFill>
              </a:rPr>
              <a:t>A </a:t>
            </a:r>
          </a:p>
        </p:txBody>
      </p:sp>
      <p:graphicFrame>
        <p:nvGraphicFramePr>
          <p:cNvPr id="5" name="Diagram 4"/>
          <p:cNvGraphicFramePr/>
          <p:nvPr/>
        </p:nvGraphicFramePr>
        <p:xfrm>
          <a:off x="2362200" y="6581001"/>
          <a:ext cx="4640566" cy="276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81602" y="0"/>
            <a:ext cx="1246632" cy="197510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900707138"/>
      </p:ext>
    </p:extLst>
  </p:cSld>
  <p:clrMapOvr>
    <a:masterClrMapping/>
  </p:clrMapOvr>
  <p:transition spd="med">
    <p:random/>
    <p:sndAc>
      <p:stSnd>
        <p:snd r:embed="rId3" name="click.wav"/>
      </p:st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349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106613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71339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2057400"/>
            <a:ext cx="7772400" cy="1143000"/>
          </a:xfrm>
        </p:spPr>
        <p:txBody>
          <a:bodyPr>
            <a:normAutofit fontScale="90000"/>
          </a:bodyPr>
          <a:lstStyle/>
          <a:p>
            <a:r>
              <a:rPr lang="en-US" b="1" dirty="0" smtClean="0">
                <a:solidFill>
                  <a:srgbClr val="0033CC"/>
                </a:solidFill>
              </a:rPr>
              <a:t>Sub-Module</a:t>
            </a:r>
            <a:br>
              <a:rPr lang="en-US" b="1" dirty="0" smtClean="0">
                <a:solidFill>
                  <a:srgbClr val="0033CC"/>
                </a:solidFill>
              </a:rPr>
            </a:br>
            <a:r>
              <a:rPr lang="en-US" b="1" dirty="0" smtClean="0">
                <a:solidFill>
                  <a:srgbClr val="0033CC"/>
                </a:solidFill>
                <a:latin typeface="Copperplate Gothic Bold" pitchFamily="34" charset="0"/>
              </a:rPr>
              <a:t/>
            </a:r>
            <a:br>
              <a:rPr lang="en-US" b="1" dirty="0" smtClean="0">
                <a:solidFill>
                  <a:srgbClr val="0033CC"/>
                </a:solidFill>
                <a:latin typeface="Copperplate Gothic Bold" pitchFamily="34" charset="0"/>
              </a:rPr>
            </a:br>
            <a:r>
              <a:rPr lang="en-US" b="1" dirty="0" smtClean="0">
                <a:solidFill>
                  <a:srgbClr val="990000"/>
                </a:solidFill>
                <a:latin typeface="Copperplate Gothic Bold" pitchFamily="34" charset="0"/>
              </a:rPr>
              <a:t>W  </a:t>
            </a:r>
            <a:endParaRPr lang="en-US" dirty="0" smtClean="0">
              <a:solidFill>
                <a:srgbClr val="990000"/>
              </a:solidFill>
            </a:endParaRPr>
          </a:p>
        </p:txBody>
      </p:sp>
      <p:sp>
        <p:nvSpPr>
          <p:cNvPr id="23555" name="Rectangle 3"/>
          <p:cNvSpPr>
            <a:spLocks noGrp="1" noChangeArrowheads="1"/>
          </p:cNvSpPr>
          <p:nvPr>
            <p:ph type="subTitle" idx="1"/>
          </p:nvPr>
        </p:nvSpPr>
        <p:spPr>
          <a:noFill/>
          <a:ln w="1270" cap="rnd">
            <a:solidFill>
              <a:srgbClr val="993366"/>
            </a:solidFill>
            <a:prstDash val="sysDot"/>
          </a:ln>
        </p:spPr>
        <p:txBody>
          <a:bodyPr/>
          <a:lstStyle/>
          <a:p>
            <a:r>
              <a:rPr lang="en-US" sz="2800" dirty="0" smtClean="0">
                <a:solidFill>
                  <a:schemeClr val="tx1">
                    <a:lumMod val="50000"/>
                  </a:schemeClr>
                </a:solidFill>
              </a:rPr>
              <a:t>A </a:t>
            </a:r>
          </a:p>
        </p:txBody>
      </p:sp>
      <p:graphicFrame>
        <p:nvGraphicFramePr>
          <p:cNvPr id="5" name="Diagram 4"/>
          <p:cNvGraphicFramePr/>
          <p:nvPr/>
        </p:nvGraphicFramePr>
        <p:xfrm>
          <a:off x="2362200" y="6581001"/>
          <a:ext cx="4640566" cy="276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81602" y="0"/>
            <a:ext cx="1246632" cy="197510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241945349"/>
      </p:ext>
    </p:extLst>
  </p:cSld>
  <p:clrMapOvr>
    <a:masterClrMapping/>
  </p:clrMapOvr>
  <p:transition spd="med">
    <p:random/>
    <p:sndAc>
      <p:stSnd>
        <p:snd r:embed="rId3" name="click.wav"/>
      </p:stSnd>
    </p:sndAc>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4238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02809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2057400"/>
            <a:ext cx="7772400" cy="1143000"/>
          </a:xfrm>
        </p:spPr>
        <p:txBody>
          <a:bodyPr>
            <a:normAutofit fontScale="90000"/>
          </a:bodyPr>
          <a:lstStyle/>
          <a:p>
            <a:r>
              <a:rPr lang="en-US" b="1" dirty="0" smtClean="0">
                <a:solidFill>
                  <a:srgbClr val="0033CC"/>
                </a:solidFill>
              </a:rPr>
              <a:t>Sub-Module</a:t>
            </a:r>
            <a:br>
              <a:rPr lang="en-US" b="1" dirty="0" smtClean="0">
                <a:solidFill>
                  <a:srgbClr val="0033CC"/>
                </a:solidFill>
              </a:rPr>
            </a:br>
            <a:r>
              <a:rPr lang="en-US" b="1" dirty="0" smtClean="0">
                <a:solidFill>
                  <a:srgbClr val="0033CC"/>
                </a:solidFill>
                <a:latin typeface="Copperplate Gothic Bold" pitchFamily="34" charset="0"/>
              </a:rPr>
              <a:t/>
            </a:r>
            <a:br>
              <a:rPr lang="en-US" b="1" dirty="0" smtClean="0">
                <a:solidFill>
                  <a:srgbClr val="0033CC"/>
                </a:solidFill>
                <a:latin typeface="Copperplate Gothic Bold" pitchFamily="34" charset="0"/>
              </a:rPr>
            </a:br>
            <a:r>
              <a:rPr lang="en-US" b="1" dirty="0" smtClean="0">
                <a:solidFill>
                  <a:srgbClr val="990000"/>
                </a:solidFill>
                <a:latin typeface="Copperplate Gothic Bold" pitchFamily="34" charset="0"/>
              </a:rPr>
              <a:t>User Stories   </a:t>
            </a:r>
            <a:endParaRPr lang="en-US" dirty="0" smtClean="0">
              <a:solidFill>
                <a:srgbClr val="990000"/>
              </a:solidFill>
            </a:endParaRPr>
          </a:p>
        </p:txBody>
      </p:sp>
      <p:sp>
        <p:nvSpPr>
          <p:cNvPr id="23555" name="Rectangle 3"/>
          <p:cNvSpPr>
            <a:spLocks noGrp="1" noChangeArrowheads="1"/>
          </p:cNvSpPr>
          <p:nvPr>
            <p:ph type="subTitle" idx="1"/>
          </p:nvPr>
        </p:nvSpPr>
        <p:spPr>
          <a:noFill/>
          <a:ln w="1270" cap="rnd">
            <a:solidFill>
              <a:srgbClr val="993366"/>
            </a:solidFill>
            <a:prstDash val="sysDot"/>
          </a:ln>
        </p:spPr>
        <p:txBody>
          <a:bodyPr/>
          <a:lstStyle/>
          <a:p>
            <a:r>
              <a:rPr lang="en-US" sz="2800" dirty="0" smtClean="0">
                <a:solidFill>
                  <a:schemeClr val="tx1">
                    <a:lumMod val="50000"/>
                  </a:schemeClr>
                </a:solidFill>
              </a:rPr>
              <a:t>A key Artifact</a:t>
            </a:r>
          </a:p>
        </p:txBody>
      </p:sp>
      <p:graphicFrame>
        <p:nvGraphicFramePr>
          <p:cNvPr id="5" name="Diagram 4"/>
          <p:cNvGraphicFramePr/>
          <p:nvPr/>
        </p:nvGraphicFramePr>
        <p:xfrm>
          <a:off x="2362200" y="6581001"/>
          <a:ext cx="4640566" cy="276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81602" y="0"/>
            <a:ext cx="1246632" cy="197510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601565849"/>
      </p:ext>
    </p:extLst>
  </p:cSld>
  <p:clrMapOvr>
    <a:masterClrMapping/>
  </p:clrMapOvr>
  <p:transition spd="med">
    <p:random/>
    <p:sndAc>
      <p:stSnd>
        <p:snd r:embed="rId3" name="click.wav"/>
      </p:st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436755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2057400"/>
            <a:ext cx="7772400" cy="1143000"/>
          </a:xfrm>
        </p:spPr>
        <p:txBody>
          <a:bodyPr>
            <a:normAutofit fontScale="90000"/>
          </a:bodyPr>
          <a:lstStyle/>
          <a:p>
            <a:r>
              <a:rPr lang="en-US" b="1" dirty="0" smtClean="0">
                <a:solidFill>
                  <a:srgbClr val="0033CC"/>
                </a:solidFill>
              </a:rPr>
              <a:t>Sub-Module</a:t>
            </a:r>
            <a:br>
              <a:rPr lang="en-US" b="1" dirty="0" smtClean="0">
                <a:solidFill>
                  <a:srgbClr val="0033CC"/>
                </a:solidFill>
              </a:rPr>
            </a:br>
            <a:r>
              <a:rPr lang="en-US" b="1" dirty="0" smtClean="0">
                <a:solidFill>
                  <a:srgbClr val="0033CC"/>
                </a:solidFill>
                <a:latin typeface="Copperplate Gothic Bold" pitchFamily="34" charset="0"/>
              </a:rPr>
              <a:t/>
            </a:r>
            <a:br>
              <a:rPr lang="en-US" b="1" dirty="0" smtClean="0">
                <a:solidFill>
                  <a:srgbClr val="0033CC"/>
                </a:solidFill>
                <a:latin typeface="Copperplate Gothic Bold" pitchFamily="34" charset="0"/>
              </a:rPr>
            </a:br>
            <a:r>
              <a:rPr lang="en-US" b="1" dirty="0" smtClean="0">
                <a:solidFill>
                  <a:srgbClr val="990000"/>
                </a:solidFill>
                <a:latin typeface="Copperplate Gothic Bold" pitchFamily="34" charset="0"/>
              </a:rPr>
              <a:t>Agile Job Aids</a:t>
            </a:r>
            <a:endParaRPr lang="en-US" dirty="0" smtClean="0">
              <a:solidFill>
                <a:srgbClr val="990000"/>
              </a:solidFill>
            </a:endParaRPr>
          </a:p>
        </p:txBody>
      </p:sp>
      <p:sp>
        <p:nvSpPr>
          <p:cNvPr id="23555" name="Rectangle 3"/>
          <p:cNvSpPr>
            <a:spLocks noGrp="1" noChangeArrowheads="1"/>
          </p:cNvSpPr>
          <p:nvPr>
            <p:ph type="subTitle" idx="1"/>
          </p:nvPr>
        </p:nvSpPr>
        <p:spPr>
          <a:noFill/>
          <a:ln w="1270" cap="rnd">
            <a:solidFill>
              <a:srgbClr val="993366"/>
            </a:solidFill>
            <a:prstDash val="sysDot"/>
          </a:ln>
        </p:spPr>
        <p:txBody>
          <a:bodyPr/>
          <a:lstStyle/>
          <a:p>
            <a:r>
              <a:rPr lang="en-US" sz="2800" dirty="0" smtClean="0">
                <a:solidFill>
                  <a:schemeClr val="tx1">
                    <a:lumMod val="50000"/>
                  </a:schemeClr>
                </a:solidFill>
              </a:rPr>
              <a:t>And a Discussion Question</a:t>
            </a:r>
          </a:p>
        </p:txBody>
      </p:sp>
      <p:graphicFrame>
        <p:nvGraphicFramePr>
          <p:cNvPr id="5" name="Diagram 4"/>
          <p:cNvGraphicFramePr/>
          <p:nvPr/>
        </p:nvGraphicFramePr>
        <p:xfrm>
          <a:off x="2362200" y="6581001"/>
          <a:ext cx="4640566" cy="276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07867411"/>
      </p:ext>
    </p:extLst>
  </p:cSld>
  <p:clrMapOvr>
    <a:masterClrMapping/>
  </p:clrMapOvr>
  <p:transition spd="med">
    <p:random/>
    <p:sndAc>
      <p:stSnd>
        <p:snd r:embed="rId3" name="click.wav"/>
      </p:stSnd>
    </p:sndAc>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Discussion-Ques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752600"/>
            <a:ext cx="254317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084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2057400"/>
            <a:ext cx="7772400" cy="1143000"/>
          </a:xfrm>
        </p:spPr>
        <p:txBody>
          <a:bodyPr>
            <a:normAutofit fontScale="90000"/>
          </a:bodyPr>
          <a:lstStyle/>
          <a:p>
            <a:r>
              <a:rPr lang="en-US" b="1" dirty="0" smtClean="0">
                <a:solidFill>
                  <a:srgbClr val="0033CC"/>
                </a:solidFill>
              </a:rPr>
              <a:t>Sub-Module</a:t>
            </a:r>
            <a:br>
              <a:rPr lang="en-US" b="1" dirty="0" smtClean="0">
                <a:solidFill>
                  <a:srgbClr val="0033CC"/>
                </a:solidFill>
              </a:rPr>
            </a:br>
            <a:r>
              <a:rPr lang="en-US" b="1" dirty="0" smtClean="0">
                <a:solidFill>
                  <a:srgbClr val="0033CC"/>
                </a:solidFill>
                <a:latin typeface="Copperplate Gothic Bold" pitchFamily="34" charset="0"/>
              </a:rPr>
              <a:t/>
            </a:r>
            <a:br>
              <a:rPr lang="en-US" b="1" dirty="0" smtClean="0">
                <a:solidFill>
                  <a:srgbClr val="0033CC"/>
                </a:solidFill>
                <a:latin typeface="Copperplate Gothic Bold" pitchFamily="34" charset="0"/>
              </a:rPr>
            </a:br>
            <a:r>
              <a:rPr lang="en-US" dirty="0" smtClean="0">
                <a:solidFill>
                  <a:srgbClr val="990000"/>
                </a:solidFill>
                <a:latin typeface="Copperplate Gothic Bold" pitchFamily="34" charset="0"/>
              </a:rPr>
              <a:t>Agile Teams</a:t>
            </a:r>
            <a:endParaRPr lang="en-US" dirty="0" smtClean="0">
              <a:solidFill>
                <a:srgbClr val="990000"/>
              </a:solidFill>
            </a:endParaRPr>
          </a:p>
        </p:txBody>
      </p:sp>
      <p:sp>
        <p:nvSpPr>
          <p:cNvPr id="23555" name="Rectangle 3"/>
          <p:cNvSpPr>
            <a:spLocks noGrp="1" noChangeArrowheads="1"/>
          </p:cNvSpPr>
          <p:nvPr>
            <p:ph type="subTitle" idx="1"/>
          </p:nvPr>
        </p:nvSpPr>
        <p:spPr>
          <a:noFill/>
          <a:ln w="1270" cap="rnd">
            <a:solidFill>
              <a:srgbClr val="993366"/>
            </a:solidFill>
            <a:prstDash val="sysDot"/>
          </a:ln>
        </p:spPr>
        <p:txBody>
          <a:bodyPr/>
          <a:lstStyle/>
          <a:p>
            <a:r>
              <a:rPr lang="en-US" sz="2800" dirty="0" smtClean="0">
                <a:solidFill>
                  <a:schemeClr val="tx1">
                    <a:lumMod val="50000"/>
                  </a:schemeClr>
                </a:solidFill>
              </a:rPr>
              <a:t>Cross-Functional; Co-Located;</a:t>
            </a:r>
          </a:p>
        </p:txBody>
      </p:sp>
      <p:graphicFrame>
        <p:nvGraphicFramePr>
          <p:cNvPr id="5" name="Diagram 4"/>
          <p:cNvGraphicFramePr/>
          <p:nvPr/>
        </p:nvGraphicFramePr>
        <p:xfrm>
          <a:off x="2362200" y="6581001"/>
          <a:ext cx="4640566" cy="276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17529657"/>
      </p:ext>
    </p:extLst>
  </p:cSld>
  <p:clrMapOvr>
    <a:masterClrMapping/>
  </p:clrMapOvr>
  <p:transition spd="med">
    <p:random/>
    <p:sndAc>
      <p:stSnd>
        <p:snd r:embed="rId3" name="click.wav"/>
      </p:stSnd>
    </p:sndAc>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1A8A3A8F-BF3B-4F95-9652-FBD23CB6635E}" type="slidenum">
              <a:rPr lang="en-US"/>
              <a:pPr/>
              <a:t>34</a:t>
            </a:fld>
            <a:endParaRPr lang="en-US" dirty="0"/>
          </a:p>
        </p:txBody>
      </p:sp>
      <p:sp>
        <p:nvSpPr>
          <p:cNvPr id="5344258" name="Rectangle 2"/>
          <p:cNvSpPr>
            <a:spLocks noGrp="1" noChangeArrowheads="1"/>
          </p:cNvSpPr>
          <p:nvPr>
            <p:ph type="title"/>
          </p:nvPr>
        </p:nvSpPr>
        <p:spPr>
          <a:xfrm>
            <a:off x="903396" y="576020"/>
            <a:ext cx="7184690" cy="863600"/>
          </a:xfrm>
        </p:spPr>
        <p:txBody>
          <a:bodyPr>
            <a:noAutofit/>
          </a:bodyPr>
          <a:lstStyle/>
          <a:p>
            <a:r>
              <a:rPr lang="en-US" sz="2800" b="1" dirty="0" smtClean="0"/>
              <a:t>Conclusions </a:t>
            </a:r>
            <a:r>
              <a:rPr lang="en-US" sz="2800" b="1" dirty="0"/>
              <a:t>&amp; </a:t>
            </a:r>
            <a:r>
              <a:rPr lang="en-US" sz="2800" b="1" dirty="0" smtClean="0"/>
              <a:t>Future </a:t>
            </a:r>
            <a:r>
              <a:rPr lang="en-US" sz="2800" b="1" dirty="0"/>
              <a:t>Directions</a:t>
            </a:r>
          </a:p>
        </p:txBody>
      </p:sp>
      <p:sp>
        <p:nvSpPr>
          <p:cNvPr id="5344259" name="Rectangle 3"/>
          <p:cNvSpPr>
            <a:spLocks noGrp="1" noChangeArrowheads="1"/>
          </p:cNvSpPr>
          <p:nvPr>
            <p:ph type="body" idx="1"/>
          </p:nvPr>
        </p:nvSpPr>
        <p:spPr>
          <a:xfrm>
            <a:off x="323528" y="1645691"/>
            <a:ext cx="5476056" cy="4519613"/>
          </a:xfrm>
        </p:spPr>
        <p:txBody>
          <a:bodyPr>
            <a:normAutofit/>
          </a:bodyPr>
          <a:lstStyle/>
          <a:p>
            <a:pPr>
              <a:buFont typeface="Arial" pitchFamily="34" charset="0"/>
              <a:buChar char="•"/>
            </a:pPr>
            <a:r>
              <a:rPr lang="en-US" sz="2800" dirty="0" smtClean="0">
                <a:latin typeface="Book Antiqua" pitchFamily="18" charset="0"/>
              </a:rPr>
              <a:t>We discussed…?? </a:t>
            </a:r>
          </a:p>
        </p:txBody>
      </p:sp>
      <p:graphicFrame>
        <p:nvGraphicFramePr>
          <p:cNvPr id="5344260" name="Object 4"/>
          <p:cNvGraphicFramePr>
            <a:graphicFrameLocks noChangeAspect="1"/>
          </p:cNvGraphicFramePr>
          <p:nvPr/>
        </p:nvGraphicFramePr>
        <p:xfrm>
          <a:off x="5940425" y="1916113"/>
          <a:ext cx="2427288" cy="2441575"/>
        </p:xfrm>
        <a:graphic>
          <a:graphicData uri="http://schemas.openxmlformats.org/presentationml/2006/ole">
            <mc:AlternateContent xmlns:mc="http://schemas.openxmlformats.org/markup-compatibility/2006">
              <mc:Choice xmlns:v="urn:schemas-microsoft-com:vml" Requires="v">
                <p:oleObj spid="_x0000_s1079" name="Clip" r:id="rId4" imgW="3946320" imgH="3970080" progId="">
                  <p:embed/>
                </p:oleObj>
              </mc:Choice>
              <mc:Fallback>
                <p:oleObj name="Clip" r:id="rId4" imgW="3946320" imgH="3970080" progId="">
                  <p:embed/>
                  <p:pic>
                    <p:nvPicPr>
                      <p:cNvPr id="534426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425" y="1916113"/>
                        <a:ext cx="2427288" cy="2441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44261" name="Rectangle 5"/>
          <p:cNvSpPr>
            <a:spLocks noChangeArrowheads="1"/>
          </p:cNvSpPr>
          <p:nvPr/>
        </p:nvSpPr>
        <p:spPr bwMode="auto">
          <a:xfrm>
            <a:off x="5257800" y="5159375"/>
            <a:ext cx="3657600" cy="1165225"/>
          </a:xfrm>
          <a:prstGeom prst="rect">
            <a:avLst/>
          </a:prstGeom>
          <a:noFill/>
          <a:ln w="9525">
            <a:noFill/>
            <a:miter lim="800000"/>
            <a:headEnd/>
            <a:tailEnd/>
          </a:ln>
        </p:spPr>
        <p:txBody>
          <a:bodyPr/>
          <a:lstStyle/>
          <a:p>
            <a:pPr marL="342900" indent="-342900" algn="ctr">
              <a:lnSpc>
                <a:spcPct val="90000"/>
              </a:lnSpc>
              <a:spcBef>
                <a:spcPct val="20000"/>
              </a:spcBef>
              <a:buClr>
                <a:schemeClr val="accent1"/>
              </a:buClr>
              <a:buFont typeface="Wingdings" pitchFamily="2" charset="2"/>
              <a:buNone/>
            </a:pPr>
            <a:r>
              <a:rPr kumimoji="1" lang="en-US" sz="3300" b="1" i="1" dirty="0">
                <a:solidFill>
                  <a:srgbClr val="FF3300"/>
                </a:solidFill>
                <a:effectLst>
                  <a:outerShdw blurRad="38100" dist="38100" dir="2700000" algn="tl">
                    <a:srgbClr val="C0C0C0"/>
                  </a:outerShdw>
                </a:effectLst>
                <a:latin typeface="Book Antiqua" pitchFamily="18" charset="0"/>
              </a:rPr>
              <a:t> Do you see what </a:t>
            </a:r>
            <a:r>
              <a:rPr kumimoji="1" lang="en-US" sz="3300" b="1" i="1" dirty="0" smtClean="0">
                <a:solidFill>
                  <a:srgbClr val="FF3300"/>
                </a:solidFill>
                <a:effectLst>
                  <a:outerShdw blurRad="38100" dist="38100" dir="2700000" algn="tl">
                    <a:srgbClr val="C0C0C0"/>
                  </a:outerShdw>
                </a:effectLst>
                <a:latin typeface="Book Antiqua" pitchFamily="18" charset="0"/>
              </a:rPr>
              <a:t>we </a:t>
            </a:r>
            <a:r>
              <a:rPr kumimoji="1" lang="en-US" sz="3300" b="1" i="1" dirty="0">
                <a:solidFill>
                  <a:srgbClr val="FF3300"/>
                </a:solidFill>
                <a:effectLst>
                  <a:outerShdw blurRad="38100" dist="38100" dir="2700000" algn="tl">
                    <a:srgbClr val="C0C0C0"/>
                  </a:outerShdw>
                </a:effectLst>
                <a:latin typeface="Book Antiqua" pitchFamily="18" charset="0"/>
              </a:rPr>
              <a:t>see?</a:t>
            </a:r>
            <a:endParaRPr kumimoji="1" lang="en-US" sz="2800" b="1" dirty="0">
              <a:solidFill>
                <a:srgbClr val="FF3300"/>
              </a:solidFill>
              <a:effectLst>
                <a:outerShdw blurRad="38100" dist="38100" dir="2700000" algn="tl">
                  <a:srgbClr val="C0C0C0"/>
                </a:outerShdw>
              </a:effectLst>
              <a:latin typeface="Book Antiqua" pitchFamily="18" charset="0"/>
            </a:endParaRPr>
          </a:p>
        </p:txBody>
      </p:sp>
    </p:spTree>
    <p:extLst>
      <p:ext uri="{BB962C8B-B14F-4D97-AF65-F5344CB8AC3E}">
        <p14:creationId xmlns:p14="http://schemas.microsoft.com/office/powerpoint/2010/main" val="2376983244"/>
      </p:ext>
    </p:extLst>
  </p:cSld>
  <p:clrMapOvr>
    <a:masterClrMapping/>
  </p:clrMapOvr>
  <p:transition spd="med">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User Story</a:t>
            </a:r>
            <a:endParaRPr lang="en-US" dirty="0"/>
          </a:p>
        </p:txBody>
      </p:sp>
      <p:graphicFrame>
        <p:nvGraphicFramePr>
          <p:cNvPr id="4" name="Content Placeholder 3"/>
          <p:cNvGraphicFramePr>
            <a:graphicFrameLocks noGrp="1"/>
          </p:cNvGraphicFramePr>
          <p:nvPr>
            <p:ph idx="1"/>
            <p:extLst/>
          </p:nvPr>
        </p:nvGraphicFramePr>
        <p:xfrm>
          <a:off x="427703" y="1295400"/>
          <a:ext cx="8229600" cy="513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1771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noAutofit/>
          </a:bodyPr>
          <a:lstStyle/>
          <a:p>
            <a:r>
              <a:rPr lang="en-AU" sz="3200" dirty="0" smtClean="0"/>
              <a:t>Figure 5.14: User Story (Unit of Functionality and a Non-Functional Feature)</a:t>
            </a:r>
          </a:p>
        </p:txBody>
      </p:sp>
      <p:sp>
        <p:nvSpPr>
          <p:cNvPr id="6" name="Slide Number Placeholder 5"/>
          <p:cNvSpPr>
            <a:spLocks noGrp="1"/>
          </p:cNvSpPr>
          <p:nvPr>
            <p:ph type="sldNum" sz="quarter" idx="4294967295"/>
          </p:nvPr>
        </p:nvSpPr>
        <p:spPr>
          <a:xfrm>
            <a:off x="8458200" y="6400800"/>
            <a:ext cx="609600" cy="381000"/>
          </a:xfrm>
          <a:prstGeom prst="rect">
            <a:avLst/>
          </a:prstGeom>
        </p:spPr>
        <p:txBody>
          <a:bodyPr/>
          <a:lstStyle/>
          <a:p>
            <a:pPr>
              <a:defRPr/>
            </a:pPr>
            <a:fld id="{32A752C7-F43B-4679-A094-DDDD35E47D8B}" type="slidenum">
              <a:rPr lang="en-US" smtClean="0"/>
              <a:pPr>
                <a:defRPr/>
              </a:pPr>
              <a:t>5</a:t>
            </a:fld>
            <a:endParaRPr lang="en-US"/>
          </a:p>
        </p:txBody>
      </p:sp>
      <p:pic>
        <p:nvPicPr>
          <p:cNvPr id="19457" name="Picture 1" descr="E:\a-Bhu1\AMP_UserStoryExample.jpg"/>
          <p:cNvPicPr>
            <a:picLocks noChangeAspect="1" noChangeArrowheads="1"/>
          </p:cNvPicPr>
          <p:nvPr/>
        </p:nvPicPr>
        <p:blipFill>
          <a:blip r:embed="rId3" cstate="print"/>
          <a:srcRect/>
          <a:stretch>
            <a:fillRect/>
          </a:stretch>
        </p:blipFill>
        <p:spPr bwMode="auto">
          <a:xfrm>
            <a:off x="440027" y="1356933"/>
            <a:ext cx="4407394" cy="2632838"/>
          </a:xfrm>
          <a:prstGeom prst="rect">
            <a:avLst/>
          </a:prstGeom>
          <a:noFill/>
        </p:spPr>
      </p:pic>
      <p:pic>
        <p:nvPicPr>
          <p:cNvPr id="8" name="Picture 7" descr="IMG_2387.JPG"/>
          <p:cNvPicPr>
            <a:picLocks noChangeAspect="1"/>
          </p:cNvPicPr>
          <p:nvPr/>
        </p:nvPicPr>
        <p:blipFill>
          <a:blip r:embed="rId4" cstate="print"/>
          <a:srcRect l="13281" t="13541" r="11718" b="31250"/>
          <a:stretch>
            <a:fillRect/>
          </a:stretch>
        </p:blipFill>
        <p:spPr>
          <a:xfrm>
            <a:off x="285720" y="3929066"/>
            <a:ext cx="4605290" cy="2542504"/>
          </a:xfrm>
          <a:prstGeom prst="rect">
            <a:avLst/>
          </a:prstGeom>
        </p:spPr>
      </p:pic>
      <p:pic>
        <p:nvPicPr>
          <p:cNvPr id="10" name="Picture 9" descr="IMG_2384.JPG"/>
          <p:cNvPicPr>
            <a:picLocks noChangeAspect="1"/>
          </p:cNvPicPr>
          <p:nvPr/>
        </p:nvPicPr>
        <p:blipFill>
          <a:blip r:embed="rId5" cstate="print"/>
          <a:srcRect l="3906" t="18750" r="11718" b="10416"/>
          <a:stretch>
            <a:fillRect/>
          </a:stretch>
        </p:blipFill>
        <p:spPr>
          <a:xfrm>
            <a:off x="5143504" y="2500306"/>
            <a:ext cx="3737756" cy="2353402"/>
          </a:xfrm>
          <a:prstGeom prst="rect">
            <a:avLst/>
          </a:prstGeom>
        </p:spPr>
      </p:pic>
      <p:sp>
        <p:nvSpPr>
          <p:cNvPr id="11" name="TextBox 10"/>
          <p:cNvSpPr txBox="1"/>
          <p:nvPr/>
        </p:nvSpPr>
        <p:spPr>
          <a:xfrm>
            <a:off x="609600" y="1447267"/>
            <a:ext cx="449162" cy="523220"/>
          </a:xfrm>
          <a:prstGeom prst="rect">
            <a:avLst/>
          </a:prstGeom>
          <a:noFill/>
        </p:spPr>
        <p:txBody>
          <a:bodyPr wrap="none" rtlCol="0">
            <a:spAutoFit/>
          </a:bodyPr>
          <a:lstStyle/>
          <a:p>
            <a:r>
              <a:rPr lang="en-US" dirty="0" smtClean="0"/>
              <a:t>A</a:t>
            </a:r>
            <a:endParaRPr lang="en-US" dirty="0"/>
          </a:p>
        </p:txBody>
      </p:sp>
      <p:sp>
        <p:nvSpPr>
          <p:cNvPr id="12" name="TextBox 11"/>
          <p:cNvSpPr txBox="1"/>
          <p:nvPr/>
        </p:nvSpPr>
        <p:spPr>
          <a:xfrm>
            <a:off x="5143504" y="2428868"/>
            <a:ext cx="463589" cy="523220"/>
          </a:xfrm>
          <a:prstGeom prst="rect">
            <a:avLst/>
          </a:prstGeom>
          <a:noFill/>
        </p:spPr>
        <p:txBody>
          <a:bodyPr wrap="none" rtlCol="0">
            <a:spAutoFit/>
          </a:bodyPr>
          <a:lstStyle/>
          <a:p>
            <a:r>
              <a:rPr lang="en-US" dirty="0" smtClean="0"/>
              <a:t>B</a:t>
            </a:r>
            <a:endParaRPr lang="en-US" dirty="0"/>
          </a:p>
        </p:txBody>
      </p:sp>
      <p:sp>
        <p:nvSpPr>
          <p:cNvPr id="13" name="TextBox 12"/>
          <p:cNvSpPr txBox="1"/>
          <p:nvPr/>
        </p:nvSpPr>
        <p:spPr>
          <a:xfrm>
            <a:off x="2979830" y="3905912"/>
            <a:ext cx="489238" cy="523220"/>
          </a:xfrm>
          <a:prstGeom prst="rect">
            <a:avLst/>
          </a:prstGeom>
          <a:noFill/>
        </p:spPr>
        <p:txBody>
          <a:bodyPr wrap="none" rtlCol="0">
            <a:spAutoFit/>
          </a:bodyPr>
          <a:lstStyle/>
          <a:p>
            <a:r>
              <a:rPr lang="en-US" dirty="0" smtClean="0"/>
              <a:t>C</a:t>
            </a:r>
            <a:endParaRPr lang="en-US" dirty="0"/>
          </a:p>
        </p:txBody>
      </p:sp>
    </p:spTree>
    <p:extLst>
      <p:ext uri="{BB962C8B-B14F-4D97-AF65-F5344CB8AC3E}">
        <p14:creationId xmlns:p14="http://schemas.microsoft.com/office/powerpoint/2010/main" val="75994928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3"/>
          <p:cNvSpPr>
            <a:spLocks noGrp="1"/>
          </p:cNvSpPr>
          <p:nvPr>
            <p:ph type="ftr" sz="quarter" idx="10"/>
          </p:nvPr>
        </p:nvSpPr>
        <p:spPr/>
        <p:txBody>
          <a:bodyPr/>
          <a:lstStyle/>
          <a:p>
            <a:r>
              <a:rPr lang="en-US" smtClean="0"/>
              <a:t>(c) MethodScience.com, 1998-2012; Mastering Business Analysis v6</a:t>
            </a:r>
            <a:endParaRPr lang="en-US" dirty="0"/>
          </a:p>
        </p:txBody>
      </p:sp>
      <p:sp>
        <p:nvSpPr>
          <p:cNvPr id="5314562" name="Rectangle 2"/>
          <p:cNvSpPr>
            <a:spLocks noGrp="1" noChangeArrowheads="1"/>
          </p:cNvSpPr>
          <p:nvPr>
            <p:ph type="title"/>
          </p:nvPr>
        </p:nvSpPr>
        <p:spPr/>
        <p:txBody>
          <a:bodyPr>
            <a:normAutofit fontScale="90000"/>
          </a:bodyPr>
          <a:lstStyle/>
          <a:p>
            <a:r>
              <a:rPr lang="en-US" sz="2800" dirty="0" smtClean="0">
                <a:solidFill>
                  <a:schemeClr val="tx2"/>
                </a:solidFill>
              </a:rPr>
              <a:t>Figure 5.9: Types of Non-Functional Requirements in an Organization/System/Project</a:t>
            </a:r>
            <a:br>
              <a:rPr lang="en-US" sz="2800" dirty="0" smtClean="0">
                <a:solidFill>
                  <a:schemeClr val="tx2"/>
                </a:solidFill>
              </a:rPr>
            </a:br>
            <a:r>
              <a:rPr lang="en-US" sz="2400" b="0" dirty="0" smtClean="0">
                <a:solidFill>
                  <a:schemeClr val="tx2"/>
                </a:solidFill>
              </a:rPr>
              <a:t>[Background – Architectural Modeling Space]</a:t>
            </a:r>
            <a:br>
              <a:rPr lang="en-US" sz="2400" b="0" dirty="0" smtClean="0">
                <a:solidFill>
                  <a:schemeClr val="tx2"/>
                </a:solidFill>
              </a:rPr>
            </a:br>
            <a:r>
              <a:rPr lang="en-US" sz="2400" i="1" dirty="0" smtClean="0">
                <a:solidFill>
                  <a:schemeClr val="tx2"/>
                </a:solidFill>
              </a:rPr>
              <a:t>They form basis for Features/NFR on the Wall</a:t>
            </a:r>
            <a:endParaRPr lang="en-US" sz="2800" b="0" dirty="0">
              <a:solidFill>
                <a:schemeClr val="tx2"/>
              </a:solidFill>
            </a:endParaRPr>
          </a:p>
        </p:txBody>
      </p:sp>
      <p:sp>
        <p:nvSpPr>
          <p:cNvPr id="5314570" name="Rectangle 10"/>
          <p:cNvSpPr>
            <a:spLocks noChangeArrowheads="1"/>
          </p:cNvSpPr>
          <p:nvPr/>
        </p:nvSpPr>
        <p:spPr bwMode="auto">
          <a:xfrm rot="-5400000">
            <a:off x="-1443038" y="3576638"/>
            <a:ext cx="3527425" cy="336550"/>
          </a:xfrm>
          <a:prstGeom prst="rect">
            <a:avLst/>
          </a:prstGeom>
          <a:noFill/>
          <a:ln w="9525">
            <a:noFill/>
            <a:miter lim="800000"/>
            <a:headEnd/>
            <a:tailEnd/>
          </a:ln>
          <a:effectLst/>
        </p:spPr>
        <p:txBody>
          <a:bodyPr>
            <a:spAutoFit/>
          </a:bodyPr>
          <a:lstStyle/>
          <a:p>
            <a:r>
              <a:rPr lang="en-US" sz="1600" b="1">
                <a:solidFill>
                  <a:srgbClr val="000099"/>
                </a:solidFill>
                <a:latin typeface="Copperplate Gothic Bold" pitchFamily="34" charset="0"/>
              </a:rPr>
              <a:t>© www.methodscience.com</a:t>
            </a:r>
          </a:p>
        </p:txBody>
      </p:sp>
      <p:graphicFrame>
        <p:nvGraphicFramePr>
          <p:cNvPr id="13" name="Diagram 12"/>
          <p:cNvGraphicFramePr/>
          <p:nvPr/>
        </p:nvGraphicFramePr>
        <p:xfrm>
          <a:off x="1447800" y="1371600"/>
          <a:ext cx="67056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1026" name="Ink 2"/>
              <p14:cNvContentPartPr>
                <a14:cpLocks xmlns:a14="http://schemas.microsoft.com/office/drawing/2010/main" noRot="1" noChangeAspect="1" noEditPoints="1" noChangeArrowheads="1" noChangeShapeType="1"/>
              </p14:cNvContentPartPr>
              <p14:nvPr/>
            </p14:nvContentPartPr>
            <p14:xfrm>
              <a:off x="231775" y="1795463"/>
              <a:ext cx="4143375" cy="4911725"/>
            </p14:xfrm>
          </p:contentPart>
        </mc:Choice>
        <mc:Fallback xmlns="">
          <p:pic>
            <p:nvPicPr>
              <p:cNvPr id="1026" name="Ink 2"/>
              <p:cNvPicPr>
                <a:picLocks noRot="1" noChangeAspect="1" noEditPoints="1" noChangeArrowheads="1" noChangeShapeType="1"/>
              </p:cNvPicPr>
              <p:nvPr/>
            </p:nvPicPr>
            <p:blipFill>
              <a:blip r:embed="rId9"/>
              <a:stretch>
                <a:fillRect/>
              </a:stretch>
            </p:blipFill>
            <p:spPr>
              <a:xfrm>
                <a:off x="222416" y="1786103"/>
                <a:ext cx="4162094" cy="493044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27" name="Ink 3"/>
              <p14:cNvContentPartPr>
                <a14:cpLocks xmlns:a14="http://schemas.microsoft.com/office/drawing/2010/main" noRot="1" noChangeAspect="1" noEditPoints="1" noChangeArrowheads="1" noChangeShapeType="1"/>
              </p14:cNvContentPartPr>
              <p14:nvPr/>
            </p14:nvContentPartPr>
            <p14:xfrm>
              <a:off x="7491413" y="1482725"/>
              <a:ext cx="28575" cy="152400"/>
            </p14:xfrm>
          </p:contentPart>
        </mc:Choice>
        <mc:Fallback xmlns="">
          <p:pic>
            <p:nvPicPr>
              <p:cNvPr id="1027" name="Ink 3"/>
              <p:cNvPicPr>
                <a:picLocks noRot="1" noChangeAspect="1" noEditPoints="1" noChangeArrowheads="1" noChangeShapeType="1"/>
              </p:cNvPicPr>
              <p:nvPr/>
            </p:nvPicPr>
            <p:blipFill>
              <a:blip r:embed="rId11"/>
              <a:stretch>
                <a:fillRect/>
              </a:stretch>
            </p:blipFill>
            <p:spPr>
              <a:xfrm>
                <a:off x="7482009" y="1473358"/>
                <a:ext cx="47384" cy="171135"/>
              </a:xfrm>
              <a:prstGeom prst="rect">
                <a:avLst/>
              </a:prstGeom>
            </p:spPr>
          </p:pic>
        </mc:Fallback>
      </mc:AlternateContent>
    </p:spTree>
    <p:extLst>
      <p:ext uri="{BB962C8B-B14F-4D97-AF65-F5344CB8AC3E}">
        <p14:creationId xmlns:p14="http://schemas.microsoft.com/office/powerpoint/2010/main" val="33033551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229600" cy="1143000"/>
          </a:xfrm>
        </p:spPr>
        <p:txBody>
          <a:bodyPr>
            <a:noAutofit/>
          </a:bodyPr>
          <a:lstStyle/>
          <a:p>
            <a:r>
              <a:rPr lang="en-US" sz="3200" dirty="0" smtClean="0"/>
              <a:t>Mike Cohn on User Stories:</a:t>
            </a:r>
            <a:br>
              <a:rPr lang="en-US" sz="3200" dirty="0" smtClean="0"/>
            </a:br>
            <a:r>
              <a:rPr lang="en-US" sz="3200" dirty="0" smtClean="0"/>
              <a:t>https</a:t>
            </a:r>
            <a:r>
              <a:rPr lang="en-US" sz="3200" dirty="0"/>
              <a:t>://www.youtube.com/watch?v=6q5-cVeNjCE</a:t>
            </a: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905000"/>
            <a:ext cx="6206217" cy="4525963"/>
          </a:xfrm>
        </p:spPr>
      </p:pic>
      <p:sp>
        <p:nvSpPr>
          <p:cNvPr id="5" name="TextBox 4"/>
          <p:cNvSpPr txBox="1"/>
          <p:nvPr/>
        </p:nvSpPr>
        <p:spPr>
          <a:xfrm rot="16200000">
            <a:off x="-231702" y="2933537"/>
            <a:ext cx="2929263" cy="1938992"/>
          </a:xfrm>
          <a:prstGeom prst="rect">
            <a:avLst/>
          </a:prstGeom>
          <a:noFill/>
        </p:spPr>
        <p:txBody>
          <a:bodyPr wrap="none" rtlCol="0">
            <a:spAutoFit/>
          </a:bodyPr>
          <a:lstStyle/>
          <a:p>
            <a:r>
              <a:rPr lang="en-US" sz="4000" dirty="0" smtClean="0"/>
              <a:t>Card</a:t>
            </a:r>
          </a:p>
          <a:p>
            <a:r>
              <a:rPr lang="en-US" sz="4000" dirty="0" smtClean="0"/>
              <a:t>Conversation</a:t>
            </a:r>
          </a:p>
          <a:p>
            <a:r>
              <a:rPr lang="en-US" sz="4000" dirty="0" smtClean="0"/>
              <a:t>Confirmation</a:t>
            </a:r>
            <a:endParaRPr lang="en-US" sz="4000" dirty="0"/>
          </a:p>
        </p:txBody>
      </p:sp>
    </p:spTree>
    <p:extLst>
      <p:ext uri="{BB962C8B-B14F-4D97-AF65-F5344CB8AC3E}">
        <p14:creationId xmlns:p14="http://schemas.microsoft.com/office/powerpoint/2010/main" val="2048443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2057400"/>
            <a:ext cx="7772400" cy="1143000"/>
          </a:xfrm>
        </p:spPr>
        <p:txBody>
          <a:bodyPr>
            <a:normAutofit fontScale="90000"/>
          </a:bodyPr>
          <a:lstStyle/>
          <a:p>
            <a:r>
              <a:rPr lang="en-US" b="1" dirty="0" smtClean="0">
                <a:solidFill>
                  <a:srgbClr val="0033CC"/>
                </a:solidFill>
              </a:rPr>
              <a:t>Sub-Module</a:t>
            </a:r>
            <a:br>
              <a:rPr lang="en-US" b="1" dirty="0" smtClean="0">
                <a:solidFill>
                  <a:srgbClr val="0033CC"/>
                </a:solidFill>
              </a:rPr>
            </a:br>
            <a:r>
              <a:rPr lang="en-US" b="1" dirty="0" smtClean="0">
                <a:solidFill>
                  <a:srgbClr val="0033CC"/>
                </a:solidFill>
                <a:latin typeface="Copperplate Gothic Bold" pitchFamily="34" charset="0"/>
              </a:rPr>
              <a:t/>
            </a:r>
            <a:br>
              <a:rPr lang="en-US" b="1" dirty="0" smtClean="0">
                <a:solidFill>
                  <a:srgbClr val="0033CC"/>
                </a:solidFill>
                <a:latin typeface="Copperplate Gothic Bold" pitchFamily="34" charset="0"/>
              </a:rPr>
            </a:br>
            <a:r>
              <a:rPr lang="en-US" b="1" dirty="0" smtClean="0">
                <a:solidFill>
                  <a:srgbClr val="990000"/>
                </a:solidFill>
                <a:latin typeface="Copperplate Gothic Bold" pitchFamily="34" charset="0"/>
              </a:rPr>
              <a:t>Wall - The Agile Wall  </a:t>
            </a:r>
            <a:endParaRPr lang="en-US" dirty="0" smtClean="0">
              <a:solidFill>
                <a:srgbClr val="990000"/>
              </a:solidFill>
            </a:endParaRPr>
          </a:p>
        </p:txBody>
      </p:sp>
      <p:sp>
        <p:nvSpPr>
          <p:cNvPr id="23555" name="Rectangle 3"/>
          <p:cNvSpPr>
            <a:spLocks noGrp="1" noChangeArrowheads="1"/>
          </p:cNvSpPr>
          <p:nvPr>
            <p:ph type="subTitle" idx="1"/>
          </p:nvPr>
        </p:nvSpPr>
        <p:spPr>
          <a:noFill/>
          <a:ln w="1270" cap="rnd">
            <a:solidFill>
              <a:srgbClr val="993366"/>
            </a:solidFill>
            <a:prstDash val="sysDot"/>
          </a:ln>
        </p:spPr>
        <p:txBody>
          <a:bodyPr/>
          <a:lstStyle/>
          <a:p>
            <a:r>
              <a:rPr lang="en-US" sz="2800" dirty="0" smtClean="0">
                <a:solidFill>
                  <a:schemeClr val="tx1">
                    <a:lumMod val="50000"/>
                  </a:schemeClr>
                </a:solidFill>
              </a:rPr>
              <a:t>Based on the Kanban board: </a:t>
            </a:r>
          </a:p>
          <a:p>
            <a:r>
              <a:rPr lang="en-US" sz="2800" dirty="0" smtClean="0">
                <a:solidFill>
                  <a:schemeClr val="tx1">
                    <a:lumMod val="50000"/>
                  </a:schemeClr>
                </a:solidFill>
              </a:rPr>
              <a:t>A visual Collaboration and Tracking technique  </a:t>
            </a:r>
          </a:p>
        </p:txBody>
      </p:sp>
      <p:graphicFrame>
        <p:nvGraphicFramePr>
          <p:cNvPr id="5" name="Diagram 4"/>
          <p:cNvGraphicFramePr/>
          <p:nvPr/>
        </p:nvGraphicFramePr>
        <p:xfrm>
          <a:off x="2362200" y="6581001"/>
          <a:ext cx="4640566" cy="276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81602" y="0"/>
            <a:ext cx="1246632" cy="197510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402071389"/>
      </p:ext>
    </p:extLst>
  </p:cSld>
  <p:clrMapOvr>
    <a:masterClrMapping/>
  </p:clrMapOvr>
  <p:transition spd="med">
    <p:random/>
    <p:sndAc>
      <p:stSnd>
        <p:snd r:embed="rId3" name="click.wav"/>
      </p:st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Kanban Board</a:t>
            </a:r>
            <a:endParaRPr lang="en-US" dirty="0"/>
          </a:p>
        </p:txBody>
      </p:sp>
      <p:sp>
        <p:nvSpPr>
          <p:cNvPr id="3" name="Content Placeholder 2"/>
          <p:cNvSpPr>
            <a:spLocks noGrp="1"/>
          </p:cNvSpPr>
          <p:nvPr>
            <p:ph idx="1"/>
          </p:nvPr>
        </p:nvSpPr>
        <p:spPr/>
        <p:txBody>
          <a:bodyPr>
            <a:normAutofit lnSpcReduction="10000"/>
          </a:bodyPr>
          <a:lstStyle/>
          <a:p>
            <a:r>
              <a:rPr lang="en-US" dirty="0" smtClean="0"/>
              <a:t>Kanban in Japanese means "</a:t>
            </a:r>
            <a:r>
              <a:rPr lang="en-US" dirty="0"/>
              <a:t>visual signal" or "card</a:t>
            </a:r>
            <a:r>
              <a:rPr lang="en-US" dirty="0" smtClean="0"/>
              <a:t>.“</a:t>
            </a:r>
          </a:p>
          <a:p>
            <a:r>
              <a:rPr lang="en-US" dirty="0" smtClean="0"/>
              <a:t>Kanban forms the philosophical basis for the “Wall” of Agile</a:t>
            </a:r>
          </a:p>
          <a:p>
            <a:r>
              <a:rPr lang="en-US" dirty="0" smtClean="0"/>
              <a:t>Kanban enables easy, current and visual communication of an initiative (Project)</a:t>
            </a:r>
          </a:p>
          <a:p>
            <a:r>
              <a:rPr lang="en-US" dirty="0" smtClean="0"/>
              <a:t>Toyota used these technique in JIT (Just in Time) inventory to </a:t>
            </a:r>
            <a:r>
              <a:rPr lang="en-US" dirty="0"/>
              <a:t>reduce waste and maximize value.</a:t>
            </a:r>
          </a:p>
        </p:txBody>
      </p:sp>
    </p:spTree>
    <p:extLst>
      <p:ext uri="{BB962C8B-B14F-4D97-AF65-F5344CB8AC3E}">
        <p14:creationId xmlns:p14="http://schemas.microsoft.com/office/powerpoint/2010/main" val="1218122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849</TotalTime>
  <Words>835</Words>
  <Application>Microsoft Office PowerPoint</Application>
  <PresentationFormat>On-screen Show (4:3)</PresentationFormat>
  <Paragraphs>128</Paragraphs>
  <Slides>34</Slides>
  <Notes>12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4" baseType="lpstr">
      <vt:lpstr>MS PGothic</vt:lpstr>
      <vt:lpstr>Arial</vt:lpstr>
      <vt:lpstr>Book Antiqua</vt:lpstr>
      <vt:lpstr>Calibri</vt:lpstr>
      <vt:lpstr>Copperplate Gothic Bold</vt:lpstr>
      <vt:lpstr>新細明體</vt:lpstr>
      <vt:lpstr>Times New Roman</vt:lpstr>
      <vt:lpstr>Wingdings</vt:lpstr>
      <vt:lpstr>Office Theme</vt:lpstr>
      <vt:lpstr>Clip</vt:lpstr>
      <vt:lpstr>Week- 7  Writing User Stories   As Part of Capturing Requirements  Dr. Bhuvan UNHELKAR IT Faculty, College Of Business; Office: C225; bunhelkar@sar.usf.edu; 941-359-4654  </vt:lpstr>
      <vt:lpstr>Agenda</vt:lpstr>
      <vt:lpstr>Sub-Module  User Stories   </vt:lpstr>
      <vt:lpstr>A User Story</vt:lpstr>
      <vt:lpstr>Figure 5.14: User Story (Unit of Functionality and a Non-Functional Feature)</vt:lpstr>
      <vt:lpstr>Figure 5.9: Types of Non-Functional Requirements in an Organization/System/Project [Background – Architectural Modeling Space] They form basis for Features/NFR on the Wall</vt:lpstr>
      <vt:lpstr>Mike Cohn on User Stories: https://www.youtube.com/watch?v=6q5-cVeNjCE</vt:lpstr>
      <vt:lpstr>Sub-Module  Wall - The Agile Wall  </vt:lpstr>
      <vt:lpstr>Kanban Board</vt:lpstr>
      <vt:lpstr>Figure 4.8: An Agile “Wall”</vt:lpstr>
      <vt:lpstr>Figure 5.15: Visible Charts depicting  Product/ Sprint backlogs in Implementation Process-Map in Practice</vt:lpstr>
      <vt:lpstr>PowerPoint Presentation</vt:lpstr>
      <vt:lpstr>PowerPoint Presentation</vt:lpstr>
      <vt:lpstr>PowerPoint Presentation</vt:lpstr>
      <vt:lpstr>Sub-Module  W  </vt:lpstr>
      <vt:lpstr>PowerPoint Presentation</vt:lpstr>
      <vt:lpstr>PowerPoint Presentation</vt:lpstr>
      <vt:lpstr>PowerPoint Presentation</vt:lpstr>
      <vt:lpstr>Sub-Module  W  </vt:lpstr>
      <vt:lpstr>PowerPoint Presentation</vt:lpstr>
      <vt:lpstr>PowerPoint Presentation</vt:lpstr>
      <vt:lpstr>PowerPoint Presentation</vt:lpstr>
      <vt:lpstr>Sub-Module  W  </vt:lpstr>
      <vt:lpstr>PowerPoint Presentation</vt:lpstr>
      <vt:lpstr>PowerPoint Presentation</vt:lpstr>
      <vt:lpstr>PowerPoint Presentation</vt:lpstr>
      <vt:lpstr>Sub-Module  W  </vt:lpstr>
      <vt:lpstr>PowerPoint Presentation</vt:lpstr>
      <vt:lpstr>PowerPoint Presentation</vt:lpstr>
      <vt:lpstr>PowerPoint Presentation</vt:lpstr>
      <vt:lpstr>Sub-Module  Agile Job Aids</vt:lpstr>
      <vt:lpstr>PowerPoint Presentation</vt:lpstr>
      <vt:lpstr>Sub-Module  Agile Teams</vt:lpstr>
      <vt:lpstr>Conclusions &amp; Future Directions</vt:lpstr>
    </vt:vector>
  </TitlesOfParts>
  <Company>University of South Florida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Schrock, Krista</dc:creator>
  <cp:lastModifiedBy>Unhelkar, Bhuvanesh</cp:lastModifiedBy>
  <cp:revision>60</cp:revision>
  <dcterms:created xsi:type="dcterms:W3CDTF">2016-11-03T19:14:05Z</dcterms:created>
  <dcterms:modified xsi:type="dcterms:W3CDTF">2018-09-20T01:29:08Z</dcterms:modified>
</cp:coreProperties>
</file>